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1" r:id="rId4"/>
  </p:sldMasterIdLst>
  <p:notesMasterIdLst>
    <p:notesMasterId r:id="rId6"/>
  </p:notesMasterIdLst>
  <p:sldIdLst>
    <p:sldId id="257" r:id="rId5"/>
    <p:sldId id="258" r:id="rId7"/>
    <p:sldId id="259" r:id="rId8"/>
    <p:sldId id="262" r:id="rId9"/>
    <p:sldId id="263" r:id="rId10"/>
    <p:sldId id="264" r:id="rId11"/>
    <p:sldId id="265" r:id="rId12"/>
    <p:sldId id="284" r:id="rId13"/>
    <p:sldId id="268" r:id="rId14"/>
    <p:sldId id="269" r:id="rId15"/>
    <p:sldId id="270" r:id="rId16"/>
    <p:sldId id="271" r:id="rId17"/>
    <p:sldId id="267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0" r:id="rId28"/>
    <p:sldId id="283" r:id="rId29"/>
  </p:sldIdLst>
  <p:sldSz cx="10799445" cy="719963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5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27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1316" y="1279287"/>
            <a:ext cx="5181112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72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3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3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 altLang="zh-CN"/>
          </a:p>
        </p:txBody>
      </p:sp>
      <p:sp>
        <p:nvSpPr>
          <p:cNvPr id="104861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D8E374D-6E28-41D4-B529-E46F9BB59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1.png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0" Type="http://schemas.openxmlformats.org/officeDocument/2006/relationships/tags" Target="../tags/tag88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image" Target="../media/image1.png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350097" y="1178516"/>
            <a:ext cx="8100579" cy="2507054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350097" y="3782250"/>
            <a:ext cx="8100579" cy="1738601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79725" indent="0" algn="ctr">
              <a:buNone/>
              <a:defRPr sz="1680"/>
            </a:lvl7pPr>
            <a:lvl8pPr marL="3359785" indent="0" algn="ctr">
              <a:buNone/>
              <a:defRPr sz="1680"/>
            </a:lvl8pPr>
            <a:lvl9pPr marL="3839845" indent="0" algn="ctr">
              <a:buNone/>
              <a:defRPr sz="168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内容占位符 1"/>
          <p:cNvSpPr>
            <a:spLocks noGrp="1"/>
          </p:cNvSpPr>
          <p:nvPr>
            <p:ph/>
          </p:nvPr>
        </p:nvSpPr>
        <p:spPr>
          <a:xfrm>
            <a:off x="742553" y="383392"/>
            <a:ext cx="9315666" cy="6102608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9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9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9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矩形 3"/>
          <p:cNvSpPr/>
          <p:nvPr>
            <p:custDataLst>
              <p:tags r:id="rId2"/>
            </p:custDataLst>
          </p:nvPr>
        </p:nvSpPr>
        <p:spPr>
          <a:xfrm>
            <a:off x="5577065" y="1033015"/>
            <a:ext cx="4358550" cy="4503236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5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41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65156" y="1644127"/>
            <a:ext cx="4441636" cy="1467804"/>
          </a:xfrm>
        </p:spPr>
        <p:txBody>
          <a:bodyPr lIns="0" anchor="b">
            <a:normAutofit/>
          </a:bodyPr>
          <a:lstStyle>
            <a:lvl1pPr algn="l">
              <a:defRPr sz="462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642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864494" y="3183776"/>
            <a:ext cx="4441636" cy="586757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79725" indent="0" algn="ctr">
              <a:buNone/>
              <a:defRPr sz="1680"/>
            </a:lvl7pPr>
            <a:lvl8pPr marL="3359785" indent="0" algn="ctr">
              <a:buNone/>
              <a:defRPr sz="1680"/>
            </a:lvl8pPr>
            <a:lvl9pPr marL="3839845" indent="0" algn="ctr">
              <a:buNone/>
              <a:defRPr sz="168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1048643" name="文本占位符 13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864494" y="4842732"/>
            <a:ext cx="2071966" cy="453613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89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80060" indent="0">
              <a:buNone/>
            </a:lvl2pPr>
            <a:lvl3pPr marL="960120" indent="0">
              <a:buNone/>
            </a:lvl3pPr>
            <a:lvl4pPr marL="1440180" indent="0">
              <a:buNone/>
            </a:lvl4pPr>
            <a:lvl5pPr marL="1920240" indent="0">
              <a:buNone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048644" name="文本占位符 13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864493" y="4273767"/>
            <a:ext cx="2071966" cy="453613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txBody>
          <a:bodyPr vert="horz" tIns="0" bIns="0" anchor="ctr">
            <a:normAutofit/>
          </a:bodyPr>
          <a:lstStyle>
            <a:lvl1pPr marL="0" indent="0" algn="l">
              <a:buNone/>
              <a:defRPr sz="1890" b="0">
                <a:solidFill>
                  <a:schemeClr val="bg1"/>
                </a:solidFill>
              </a:defRPr>
            </a:lvl1pPr>
            <a:lvl2pPr marL="480060" indent="0">
              <a:buNone/>
            </a:lvl2pPr>
            <a:lvl3pPr marL="960120" indent="0">
              <a:buNone/>
            </a:lvl3pPr>
            <a:lvl4pPr marL="1440180" indent="0">
              <a:buNone/>
            </a:lvl4pPr>
            <a:lvl5pPr marL="1920240" indent="0">
              <a:buNone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048645" name="日期占位符 1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6" name="页脚占位符 2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47" name="灯片编号占位符 4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图文框 12"/>
          <p:cNvSpPr/>
          <p:nvPr>
            <p:custDataLst>
              <p:tags r:id="rId2"/>
            </p:custDataLst>
          </p:nvPr>
        </p:nvSpPr>
        <p:spPr>
          <a:xfrm>
            <a:off x="9741465" y="6161686"/>
            <a:ext cx="677899" cy="803503"/>
          </a:xfrm>
          <a:prstGeom prst="frame">
            <a:avLst>
              <a:gd name="adj1" fmla="val 614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5">
              <a:solidFill>
                <a:schemeClr val="tx1"/>
              </a:solidFill>
            </a:endParaRPr>
          </a:p>
        </p:txBody>
      </p:sp>
      <p:sp>
        <p:nvSpPr>
          <p:cNvPr id="1048619" name="图文框 13"/>
          <p:cNvSpPr/>
          <p:nvPr>
            <p:custDataLst>
              <p:tags r:id="rId3"/>
            </p:custDataLst>
          </p:nvPr>
        </p:nvSpPr>
        <p:spPr>
          <a:xfrm>
            <a:off x="10126407" y="6667520"/>
            <a:ext cx="394850" cy="468009"/>
          </a:xfrm>
          <a:prstGeom prst="frame">
            <a:avLst>
              <a:gd name="adj1" fmla="val 614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5">
              <a:solidFill>
                <a:schemeClr val="tx1"/>
              </a:solidFill>
            </a:endParaRPr>
          </a:p>
        </p:txBody>
      </p:sp>
      <p:sp>
        <p:nvSpPr>
          <p:cNvPr id="1048620" name="任意多边形: 形状 11"/>
          <p:cNvSpPr/>
          <p:nvPr>
            <p:custDataLst>
              <p:tags r:id="rId4"/>
            </p:custDataLst>
          </p:nvPr>
        </p:nvSpPr>
        <p:spPr>
          <a:xfrm>
            <a:off x="438246" y="515278"/>
            <a:ext cx="1111770" cy="1243266"/>
          </a:xfrm>
          <a:custGeom>
            <a:avLst/>
            <a:gdLst>
              <a:gd name="connsiteX0" fmla="*/ 0 w 1254975"/>
              <a:gd name="connsiteY0" fmla="*/ 0 h 1184030"/>
              <a:gd name="connsiteX1" fmla="*/ 1254975 w 1254975"/>
              <a:gd name="connsiteY1" fmla="*/ 0 h 1184030"/>
              <a:gd name="connsiteX2" fmla="*/ 1254975 w 1254975"/>
              <a:gd name="connsiteY2" fmla="*/ 213113 h 1184030"/>
              <a:gd name="connsiteX3" fmla="*/ 1189036 w 1254975"/>
              <a:gd name="connsiteY3" fmla="*/ 213113 h 1184030"/>
              <a:gd name="connsiteX4" fmla="*/ 1189036 w 1254975"/>
              <a:gd name="connsiteY4" fmla="*/ 65939 h 1184030"/>
              <a:gd name="connsiteX5" fmla="*/ 65939 w 1254975"/>
              <a:gd name="connsiteY5" fmla="*/ 65939 h 1184030"/>
              <a:gd name="connsiteX6" fmla="*/ 65939 w 1254975"/>
              <a:gd name="connsiteY6" fmla="*/ 1118091 h 1184030"/>
              <a:gd name="connsiteX7" fmla="*/ 1189036 w 1254975"/>
              <a:gd name="connsiteY7" fmla="*/ 1118091 h 1184030"/>
              <a:gd name="connsiteX8" fmla="*/ 1189036 w 1254975"/>
              <a:gd name="connsiteY8" fmla="*/ 1000719 h 1184030"/>
              <a:gd name="connsiteX9" fmla="*/ 1254975 w 1254975"/>
              <a:gd name="connsiteY9" fmla="*/ 1000719 h 1184030"/>
              <a:gd name="connsiteX10" fmla="*/ 1254975 w 1254975"/>
              <a:gd name="connsiteY10" fmla="*/ 1184030 h 1184030"/>
              <a:gd name="connsiteX11" fmla="*/ 0 w 1254975"/>
              <a:gd name="connsiteY11" fmla="*/ 1184030 h 118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4975" h="1184030">
                <a:moveTo>
                  <a:pt x="0" y="0"/>
                </a:moveTo>
                <a:lnTo>
                  <a:pt x="1254975" y="0"/>
                </a:lnTo>
                <a:lnTo>
                  <a:pt x="1254975" y="213113"/>
                </a:lnTo>
                <a:lnTo>
                  <a:pt x="1189036" y="213113"/>
                </a:lnTo>
                <a:lnTo>
                  <a:pt x="1189036" y="65939"/>
                </a:lnTo>
                <a:lnTo>
                  <a:pt x="65939" y="65939"/>
                </a:lnTo>
                <a:lnTo>
                  <a:pt x="65939" y="1118091"/>
                </a:lnTo>
                <a:lnTo>
                  <a:pt x="1189036" y="1118091"/>
                </a:lnTo>
                <a:lnTo>
                  <a:pt x="1189036" y="1000719"/>
                </a:lnTo>
                <a:lnTo>
                  <a:pt x="1254975" y="1000719"/>
                </a:lnTo>
                <a:lnTo>
                  <a:pt x="1254975" y="1184030"/>
                </a:lnTo>
                <a:lnTo>
                  <a:pt x="0" y="11840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5">
              <a:solidFill>
                <a:schemeClr val="tx1"/>
              </a:solidFill>
            </a:endParaRPr>
          </a:p>
        </p:txBody>
      </p:sp>
      <p:cxnSp>
        <p:nvCxnSpPr>
          <p:cNvPr id="3145732" name="直接连接符 8"/>
          <p:cNvCxnSpPr/>
          <p:nvPr>
            <p:custDataLst>
              <p:tags r:id="rId5"/>
            </p:custDataLst>
          </p:nvPr>
        </p:nvCxnSpPr>
        <p:spPr>
          <a:xfrm>
            <a:off x="1550016" y="1873339"/>
            <a:ext cx="84609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1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776040" y="351550"/>
            <a:ext cx="9248693" cy="1243266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622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776040" y="1944967"/>
            <a:ext cx="9248693" cy="453613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623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24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25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87258" y="1519690"/>
            <a:ext cx="3445745" cy="3565659"/>
          </a:xfrm>
          <a:prstGeom prst="rect">
            <a:avLst/>
          </a:prstGeom>
        </p:spPr>
      </p:pic>
      <p:sp>
        <p:nvSpPr>
          <p:cNvPr id="1048634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195484" y="2312229"/>
            <a:ext cx="4456012" cy="918270"/>
          </a:xfrm>
        </p:spPr>
        <p:txBody>
          <a:bodyPr lIns="0" anchor="b">
            <a:normAutofit/>
          </a:bodyPr>
          <a:lstStyle>
            <a:lvl1pPr algn="l">
              <a:defRPr sz="4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635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5196472" y="3305716"/>
            <a:ext cx="4456012" cy="104162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52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72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84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  <p:sp>
        <p:nvSpPr>
          <p:cNvPr id="1048636" name="矩形 17"/>
          <p:cNvSpPr/>
          <p:nvPr>
            <p:custDataLst>
              <p:tags r:id="rId6"/>
            </p:custDataLst>
          </p:nvPr>
        </p:nvSpPr>
        <p:spPr>
          <a:xfrm>
            <a:off x="2970213" y="2312229"/>
            <a:ext cx="1912636" cy="203510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5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37" name="日期占位符 1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8" name="页脚占位符 2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39" name="灯片编号占位符 3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666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774899" y="1946967"/>
            <a:ext cx="4528670" cy="4537367"/>
          </a:xfrm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667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491278" y="1946967"/>
            <a:ext cx="4528670" cy="4537367"/>
          </a:xfrm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668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9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0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4976" y="351550"/>
            <a:ext cx="9248693" cy="1436443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658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74900" y="1947070"/>
            <a:ext cx="4528670" cy="756023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785" indent="0">
              <a:buNone/>
              <a:defRPr sz="1680" b="1"/>
            </a:lvl8pPr>
            <a:lvl9pPr marL="3839845" indent="0">
              <a:buNone/>
              <a:defRPr sz="168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48659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74899" y="2852168"/>
            <a:ext cx="4528670" cy="3628907"/>
          </a:xfrm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660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5488766" y="1947070"/>
            <a:ext cx="4528670" cy="756023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785" indent="0">
              <a:buNone/>
              <a:defRPr sz="1680" b="1"/>
            </a:lvl8pPr>
            <a:lvl9pPr marL="3839845" indent="0">
              <a:buNone/>
              <a:defRPr sz="168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48661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5488763" y="2852168"/>
            <a:ext cx="4528671" cy="3628907"/>
          </a:xfrm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662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3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4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677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8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9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4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5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4976" y="351550"/>
            <a:ext cx="3699477" cy="1701049"/>
          </a:xfrm>
        </p:spPr>
        <p:txBody>
          <a:bodyPr anchor="t" anchorCtr="0">
            <a:normAutofit/>
          </a:bodyPr>
          <a:lstStyle>
            <a:lvl1pPr>
              <a:defRPr sz="4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629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4600892" y="351550"/>
            <a:ext cx="5421647" cy="6123780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79725" indent="0">
              <a:buNone/>
              <a:defRPr sz="2100"/>
            </a:lvl7pPr>
            <a:lvl8pPr marL="3359785" indent="0">
              <a:buNone/>
              <a:defRPr sz="2100"/>
            </a:lvl8pPr>
            <a:lvl9pPr marL="3839845" indent="0">
              <a:buNone/>
              <a:defRPr sz="2100"/>
            </a:lvl9pPr>
          </a:lstStyle>
          <a:p>
            <a:endParaRPr lang="zh-CN" altLang="en-US" dirty="0"/>
          </a:p>
        </p:txBody>
      </p:sp>
      <p:sp>
        <p:nvSpPr>
          <p:cNvPr id="1048630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774976" y="2217112"/>
            <a:ext cx="3699477" cy="4256405"/>
          </a:xfrm>
        </p:spPr>
        <p:txBody>
          <a:bodyPr>
            <a:normAutofit/>
          </a:bodyPr>
          <a:lstStyle>
            <a:lvl1pPr marL="0" indent="0">
              <a:buNone/>
              <a:defRPr sz="189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79725" indent="0">
              <a:buNone/>
              <a:defRPr sz="1050"/>
            </a:lvl7pPr>
            <a:lvl8pPr marL="3359785" indent="0">
              <a:buNone/>
              <a:defRPr sz="1050"/>
            </a:lvl8pPr>
            <a:lvl9pPr marL="3839845" indent="0">
              <a:buNone/>
              <a:defRPr sz="10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48631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48632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33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678099" y="350054"/>
            <a:ext cx="1339466" cy="6123780"/>
          </a:xfrm>
        </p:spPr>
        <p:txBody>
          <a:bodyPr vert="eaVert">
            <a:normAutofit/>
          </a:bodyPr>
          <a:lstStyle>
            <a:lvl1pPr>
              <a:defRPr sz="378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672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774976" y="351550"/>
            <a:ext cx="7781659" cy="6123780"/>
          </a:xfrm>
        </p:spPr>
        <p:txBody>
          <a:bodyPr vert="eaVer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673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4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5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85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9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0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651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774900" y="350054"/>
            <a:ext cx="9248693" cy="6124279"/>
          </a:xfrm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932978" y="2749239"/>
            <a:ext cx="4272908" cy="1702635"/>
          </a:xfrm>
        </p:spPr>
        <p:txBody>
          <a:bodyPr bIns="468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048653" name="矩形 24"/>
          <p:cNvSpPr/>
          <p:nvPr>
            <p:custDataLst>
              <p:tags r:id="rId3"/>
            </p:custDataLst>
          </p:nvPr>
        </p:nvSpPr>
        <p:spPr>
          <a:xfrm>
            <a:off x="771564" y="1080167"/>
            <a:ext cx="4358550" cy="450323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5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54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5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56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5576379" y="1032803"/>
            <a:ext cx="4358015" cy="4502309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5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65050" y="1643788"/>
            <a:ext cx="4441090" cy="1467503"/>
          </a:xfrm>
        </p:spPr>
        <p:txBody>
          <a:bodyPr lIns="0" anchor="b">
            <a:normAutofit/>
          </a:bodyPr>
          <a:lstStyle>
            <a:lvl1pPr algn="l">
              <a:defRPr sz="462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21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864388" y="3183121"/>
            <a:ext cx="4441090" cy="586635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19605" indent="0" algn="ctr">
              <a:buNone/>
              <a:defRPr sz="1680"/>
            </a:lvl5pPr>
            <a:lvl6pPr marL="2399665" indent="0" algn="ctr">
              <a:buNone/>
              <a:defRPr sz="1680"/>
            </a:lvl6pPr>
            <a:lvl7pPr marL="2879725" indent="0" algn="ctr">
              <a:buNone/>
              <a:defRPr sz="1680"/>
            </a:lvl7pPr>
            <a:lvl8pPr marL="3359785" indent="0" algn="ctr">
              <a:buNone/>
              <a:defRPr sz="1680"/>
            </a:lvl8pPr>
            <a:lvl9pPr marL="3839845" indent="0" algn="ctr">
              <a:buNone/>
              <a:defRPr sz="168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119" name="文本占位符 13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864388" y="4841736"/>
            <a:ext cx="2071711" cy="45352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89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80060" indent="0">
              <a:buNone/>
              <a:defRPr/>
            </a:lvl2pPr>
            <a:lvl3pPr marL="960120" indent="0">
              <a:buNone/>
              <a:defRPr/>
            </a:lvl3pPr>
            <a:lvl4pPr marL="1440180" indent="0">
              <a:buNone/>
              <a:defRPr/>
            </a:lvl4pPr>
            <a:lvl5pPr marL="1919605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8" name="文本占位符 13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864387" y="4272888"/>
            <a:ext cx="2071712" cy="453520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txBody>
          <a:bodyPr vert="horz" tIns="0" bIns="0" anchor="ctr">
            <a:normAutofit/>
          </a:bodyPr>
          <a:lstStyle>
            <a:lvl1pPr marL="0" indent="0" algn="l">
              <a:buNone/>
              <a:defRPr sz="1890" b="0">
                <a:solidFill>
                  <a:schemeClr val="bg1"/>
                </a:solidFill>
              </a:defRPr>
            </a:lvl1pPr>
            <a:lvl2pPr marL="480060" indent="0">
              <a:buNone/>
              <a:defRPr/>
            </a:lvl2pPr>
            <a:lvl3pPr marL="960120" indent="0">
              <a:buNone/>
              <a:defRPr/>
            </a:lvl3pPr>
            <a:lvl4pPr marL="1440180" indent="0">
              <a:buNone/>
              <a:defRPr/>
            </a:lvl4pPr>
            <a:lvl5pPr marL="1919605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文框 12"/>
          <p:cNvSpPr/>
          <p:nvPr>
            <p:custDataLst>
              <p:tags r:id="rId2"/>
            </p:custDataLst>
          </p:nvPr>
        </p:nvSpPr>
        <p:spPr>
          <a:xfrm>
            <a:off x="9740269" y="6160419"/>
            <a:ext cx="677816" cy="803337"/>
          </a:xfrm>
          <a:prstGeom prst="frame">
            <a:avLst>
              <a:gd name="adj1" fmla="val 614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5">
              <a:solidFill>
                <a:schemeClr val="tx1"/>
              </a:solidFill>
            </a:endParaRPr>
          </a:p>
        </p:txBody>
      </p:sp>
      <p:sp>
        <p:nvSpPr>
          <p:cNvPr id="14" name="图文框 13"/>
          <p:cNvSpPr/>
          <p:nvPr>
            <p:custDataLst>
              <p:tags r:id="rId3"/>
            </p:custDataLst>
          </p:nvPr>
        </p:nvSpPr>
        <p:spPr>
          <a:xfrm>
            <a:off x="10125164" y="6666149"/>
            <a:ext cx="394802" cy="467913"/>
          </a:xfrm>
          <a:prstGeom prst="frame">
            <a:avLst>
              <a:gd name="adj1" fmla="val 614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5">
              <a:solidFill>
                <a:schemeClr val="tx1"/>
              </a:solidFill>
            </a:endParaRPr>
          </a:p>
        </p:txBody>
      </p:sp>
      <p:sp>
        <p:nvSpPr>
          <p:cNvPr id="12" name="任意多边形: 形状 11"/>
          <p:cNvSpPr/>
          <p:nvPr>
            <p:custDataLst>
              <p:tags r:id="rId4"/>
            </p:custDataLst>
          </p:nvPr>
        </p:nvSpPr>
        <p:spPr>
          <a:xfrm>
            <a:off x="438192" y="515172"/>
            <a:ext cx="1111633" cy="1243010"/>
          </a:xfrm>
          <a:custGeom>
            <a:avLst/>
            <a:gdLst>
              <a:gd name="connsiteX0" fmla="*/ 0 w 1254975"/>
              <a:gd name="connsiteY0" fmla="*/ 0 h 1184030"/>
              <a:gd name="connsiteX1" fmla="*/ 1254975 w 1254975"/>
              <a:gd name="connsiteY1" fmla="*/ 0 h 1184030"/>
              <a:gd name="connsiteX2" fmla="*/ 1254975 w 1254975"/>
              <a:gd name="connsiteY2" fmla="*/ 213113 h 1184030"/>
              <a:gd name="connsiteX3" fmla="*/ 1189036 w 1254975"/>
              <a:gd name="connsiteY3" fmla="*/ 213113 h 1184030"/>
              <a:gd name="connsiteX4" fmla="*/ 1189036 w 1254975"/>
              <a:gd name="connsiteY4" fmla="*/ 65939 h 1184030"/>
              <a:gd name="connsiteX5" fmla="*/ 65939 w 1254975"/>
              <a:gd name="connsiteY5" fmla="*/ 65939 h 1184030"/>
              <a:gd name="connsiteX6" fmla="*/ 65939 w 1254975"/>
              <a:gd name="connsiteY6" fmla="*/ 1118091 h 1184030"/>
              <a:gd name="connsiteX7" fmla="*/ 1189036 w 1254975"/>
              <a:gd name="connsiteY7" fmla="*/ 1118091 h 1184030"/>
              <a:gd name="connsiteX8" fmla="*/ 1189036 w 1254975"/>
              <a:gd name="connsiteY8" fmla="*/ 1000719 h 1184030"/>
              <a:gd name="connsiteX9" fmla="*/ 1254975 w 1254975"/>
              <a:gd name="connsiteY9" fmla="*/ 1000719 h 1184030"/>
              <a:gd name="connsiteX10" fmla="*/ 1254975 w 1254975"/>
              <a:gd name="connsiteY10" fmla="*/ 1184030 h 1184030"/>
              <a:gd name="connsiteX11" fmla="*/ 0 w 1254975"/>
              <a:gd name="connsiteY11" fmla="*/ 1184030 h 118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4975" h="1184030">
                <a:moveTo>
                  <a:pt x="0" y="0"/>
                </a:moveTo>
                <a:lnTo>
                  <a:pt x="1254975" y="0"/>
                </a:lnTo>
                <a:lnTo>
                  <a:pt x="1254975" y="213113"/>
                </a:lnTo>
                <a:lnTo>
                  <a:pt x="1189036" y="213113"/>
                </a:lnTo>
                <a:lnTo>
                  <a:pt x="1189036" y="65939"/>
                </a:lnTo>
                <a:lnTo>
                  <a:pt x="65939" y="65939"/>
                </a:lnTo>
                <a:lnTo>
                  <a:pt x="65939" y="1118091"/>
                </a:lnTo>
                <a:lnTo>
                  <a:pt x="1189036" y="1118091"/>
                </a:lnTo>
                <a:lnTo>
                  <a:pt x="1189036" y="1000719"/>
                </a:lnTo>
                <a:lnTo>
                  <a:pt x="1254975" y="1000719"/>
                </a:lnTo>
                <a:lnTo>
                  <a:pt x="1254975" y="1184030"/>
                </a:lnTo>
                <a:lnTo>
                  <a:pt x="0" y="11840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5">
              <a:solidFill>
                <a:schemeClr val="tx1"/>
              </a:solidFill>
            </a:endParaRPr>
          </a:p>
        </p:txBody>
      </p:sp>
      <p:cxnSp>
        <p:nvCxnSpPr>
          <p:cNvPr id="9" name="直接连接符 8"/>
          <p:cNvCxnSpPr/>
          <p:nvPr>
            <p:custDataLst>
              <p:tags r:id="rId5"/>
            </p:custDataLst>
          </p:nvPr>
        </p:nvCxnSpPr>
        <p:spPr>
          <a:xfrm>
            <a:off x="1549826" y="1872954"/>
            <a:ext cx="84598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775944" y="351478"/>
            <a:ext cx="9247556" cy="1243010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775944" y="1944567"/>
            <a:ext cx="9247556" cy="4535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7" y="1519378"/>
            <a:ext cx="3445321" cy="3564925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194845" y="2311753"/>
            <a:ext cx="4455464" cy="918081"/>
          </a:xfrm>
        </p:spPr>
        <p:txBody>
          <a:bodyPr lIns="0" anchor="b">
            <a:normAutofit/>
          </a:bodyPr>
          <a:lstStyle>
            <a:lvl1pPr algn="l">
              <a:defRPr sz="4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5195833" y="3305036"/>
            <a:ext cx="4455464" cy="104140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52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60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66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72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84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  <p:sp>
        <p:nvSpPr>
          <p:cNvPr id="18" name="矩形 17"/>
          <p:cNvSpPr/>
          <p:nvPr>
            <p:custDataLst>
              <p:tags r:id="rId6"/>
            </p:custDataLst>
          </p:nvPr>
        </p:nvSpPr>
        <p:spPr>
          <a:xfrm>
            <a:off x="2969847" y="2311753"/>
            <a:ext cx="1912401" cy="203469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5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774803" y="1946567"/>
            <a:ext cx="4528114" cy="453643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490604" y="1946567"/>
            <a:ext cx="4528114" cy="453643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4881" y="351478"/>
            <a:ext cx="9247556" cy="1436147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74804" y="1946670"/>
            <a:ext cx="4528114" cy="7558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19605" indent="0">
              <a:buNone/>
              <a:defRPr sz="1680" b="1"/>
            </a:lvl5pPr>
            <a:lvl6pPr marL="2399665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785" indent="0">
              <a:buNone/>
              <a:defRPr sz="1680" b="1"/>
            </a:lvl8pPr>
            <a:lvl9pPr marL="3839845" indent="0">
              <a:buNone/>
              <a:defRPr sz="168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74803" y="2851582"/>
            <a:ext cx="4528114" cy="362816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5488092" y="1946670"/>
            <a:ext cx="4528114" cy="7558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19605" indent="0">
              <a:buNone/>
              <a:defRPr sz="1680" b="1"/>
            </a:lvl5pPr>
            <a:lvl6pPr marL="2399665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785" indent="0">
              <a:buNone/>
              <a:defRPr sz="1680" b="1"/>
            </a:lvl8pPr>
            <a:lvl9pPr marL="3839845" indent="0">
              <a:buNone/>
              <a:defRPr sz="168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5488088" y="2851582"/>
            <a:ext cx="4528115" cy="362816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4881" y="351478"/>
            <a:ext cx="3699023" cy="1700700"/>
          </a:xfrm>
        </p:spPr>
        <p:txBody>
          <a:bodyPr anchor="t" anchorCtr="0">
            <a:normAutofit/>
          </a:bodyPr>
          <a:lstStyle>
            <a:lvl1pPr>
              <a:defRPr sz="4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4600327" y="351478"/>
            <a:ext cx="5420981" cy="6122520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19605" indent="0">
              <a:buNone/>
              <a:defRPr sz="2100"/>
            </a:lvl5pPr>
            <a:lvl6pPr marL="2399665" indent="0">
              <a:buNone/>
              <a:defRPr sz="2100"/>
            </a:lvl6pPr>
            <a:lvl7pPr marL="2879725" indent="0">
              <a:buNone/>
              <a:defRPr sz="2100"/>
            </a:lvl7pPr>
            <a:lvl8pPr marL="3359785" indent="0">
              <a:buNone/>
              <a:defRPr sz="2100"/>
            </a:lvl8pPr>
            <a:lvl9pPr marL="3839845" indent="0">
              <a:buNone/>
              <a:defRPr sz="21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774881" y="2216656"/>
            <a:ext cx="3699023" cy="4255529"/>
          </a:xfrm>
        </p:spPr>
        <p:txBody>
          <a:bodyPr>
            <a:normAutofit/>
          </a:bodyPr>
          <a:lstStyle>
            <a:lvl1pPr marL="0" indent="0">
              <a:buNone/>
              <a:defRPr sz="189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19605" indent="0">
              <a:buNone/>
              <a:defRPr sz="1050"/>
            </a:lvl5pPr>
            <a:lvl6pPr marL="2399665" indent="0">
              <a:buNone/>
              <a:defRPr sz="1050"/>
            </a:lvl6pPr>
            <a:lvl7pPr marL="2879725" indent="0">
              <a:buNone/>
              <a:defRPr sz="1050"/>
            </a:lvl7pPr>
            <a:lvl8pPr marL="3359785" indent="0">
              <a:buNone/>
              <a:defRPr sz="1050"/>
            </a:lvl8pPr>
            <a:lvl9pPr marL="3839845" indent="0">
              <a:buNone/>
              <a:defRPr sz="10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标题 1"/>
          <p:cNvSpPr>
            <a:spLocks noGrp="1"/>
          </p:cNvSpPr>
          <p:nvPr>
            <p:ph type="title"/>
          </p:nvPr>
        </p:nvSpPr>
        <p:spPr>
          <a:xfrm>
            <a:off x="736927" y="1795278"/>
            <a:ext cx="9315666" cy="299546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99" name="文本占位符 2"/>
          <p:cNvSpPr>
            <a:spLocks noGrp="1"/>
          </p:cNvSpPr>
          <p:nvPr>
            <p:ph type="body" idx="1"/>
          </p:nvPr>
        </p:nvSpPr>
        <p:spPr>
          <a:xfrm>
            <a:off x="736927" y="4819077"/>
            <a:ext cx="9315666" cy="1575243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72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84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0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0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0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677033" y="349982"/>
            <a:ext cx="1339301" cy="6122520"/>
          </a:xfrm>
        </p:spPr>
        <p:txBody>
          <a:bodyPr vert="eaVert">
            <a:normAutofit/>
          </a:bodyPr>
          <a:lstStyle>
            <a:lvl1pPr>
              <a:defRPr sz="378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774881" y="351478"/>
            <a:ext cx="7780703" cy="612252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774804" y="349982"/>
            <a:ext cx="9247556" cy="612301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932249" y="2748673"/>
            <a:ext cx="4272383" cy="1702284"/>
          </a:xfrm>
        </p:spPr>
        <p:txBody>
          <a:bodyPr bIns="468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5" name="矩形 24"/>
          <p:cNvSpPr/>
          <p:nvPr>
            <p:custDataLst>
              <p:tags r:id="rId3"/>
            </p:custDataLst>
          </p:nvPr>
        </p:nvSpPr>
        <p:spPr>
          <a:xfrm>
            <a:off x="771469" y="1079945"/>
            <a:ext cx="4358015" cy="450230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5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04" name="内容占位符 2"/>
          <p:cNvSpPr>
            <a:spLocks noGrp="1"/>
          </p:cNvSpPr>
          <p:nvPr>
            <p:ph sz="half" idx="1"/>
          </p:nvPr>
        </p:nvSpPr>
        <p:spPr>
          <a:xfrm>
            <a:off x="742553" y="1916963"/>
            <a:ext cx="4590329" cy="4569039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05" name="内容占位符 3"/>
          <p:cNvSpPr>
            <a:spLocks noGrp="1"/>
          </p:cNvSpPr>
          <p:nvPr>
            <p:ph sz="half" idx="2"/>
          </p:nvPr>
        </p:nvSpPr>
        <p:spPr>
          <a:xfrm>
            <a:off x="5467891" y="1916963"/>
            <a:ext cx="4590329" cy="4569039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0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0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0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标题 1"/>
          <p:cNvSpPr>
            <a:spLocks noGrp="1"/>
          </p:cNvSpPr>
          <p:nvPr>
            <p:ph type="title"/>
          </p:nvPr>
        </p:nvSpPr>
        <p:spPr>
          <a:xfrm>
            <a:off x="743960" y="383392"/>
            <a:ext cx="9315666" cy="1391882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10" name="文本占位符 2"/>
          <p:cNvSpPr>
            <a:spLocks noGrp="1"/>
          </p:cNvSpPr>
          <p:nvPr>
            <p:ph type="body" idx="1"/>
          </p:nvPr>
        </p:nvSpPr>
        <p:spPr>
          <a:xfrm>
            <a:off x="1051352" y="1867415"/>
            <a:ext cx="4317451" cy="865133"/>
          </a:xfrm>
        </p:spPr>
        <p:txBody>
          <a:bodyPr anchor="ctr" anchorCtr="0"/>
          <a:lstStyle>
            <a:lvl1pPr marL="0" indent="0">
              <a:buNone/>
              <a:defRPr sz="2940"/>
            </a:lvl1pPr>
            <a:lvl2pPr marL="480060" indent="0">
              <a:buNone/>
              <a:defRPr sz="2520"/>
            </a:lvl2pPr>
            <a:lvl3pPr marL="960120" indent="0">
              <a:buNone/>
              <a:defRPr sz="2100"/>
            </a:lvl3pPr>
            <a:lvl4pPr marL="1440180" indent="0">
              <a:buNone/>
              <a:defRPr sz="1890"/>
            </a:lvl4pPr>
            <a:lvl5pPr marL="1920240" indent="0">
              <a:buNone/>
              <a:defRPr sz="1890"/>
            </a:lvl5pPr>
            <a:lvl6pPr marL="2400300" indent="0">
              <a:buNone/>
              <a:defRPr sz="1890"/>
            </a:lvl6pPr>
            <a:lvl7pPr marL="2879725" indent="0">
              <a:buNone/>
              <a:defRPr sz="1890"/>
            </a:lvl7pPr>
            <a:lvl8pPr marL="3359785" indent="0">
              <a:buNone/>
              <a:defRPr sz="1890"/>
            </a:lvl8pPr>
            <a:lvl9pPr marL="3839845" indent="0">
              <a:buNone/>
              <a:defRPr sz="18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11" name="内容占位符 3"/>
          <p:cNvSpPr>
            <a:spLocks noGrp="1"/>
          </p:cNvSpPr>
          <p:nvPr>
            <p:ph sz="half" idx="2"/>
          </p:nvPr>
        </p:nvSpPr>
        <p:spPr>
          <a:xfrm>
            <a:off x="1051352" y="2798730"/>
            <a:ext cx="4317451" cy="3700607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12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542959" y="1867415"/>
            <a:ext cx="4338714" cy="865133"/>
          </a:xfrm>
        </p:spPr>
        <p:txBody>
          <a:bodyPr anchor="ctr" anchorCtr="0"/>
          <a:lstStyle>
            <a:lvl1pPr marL="0" indent="0">
              <a:buNone/>
              <a:defRPr sz="2940"/>
            </a:lvl1pPr>
            <a:lvl2pPr marL="480060" indent="0">
              <a:buNone/>
              <a:defRPr sz="2520"/>
            </a:lvl2pPr>
            <a:lvl3pPr marL="960120" indent="0">
              <a:buNone/>
              <a:defRPr sz="2100"/>
            </a:lvl3pPr>
            <a:lvl4pPr marL="1440180" indent="0">
              <a:buNone/>
              <a:defRPr sz="1890"/>
            </a:lvl4pPr>
            <a:lvl5pPr marL="1920240" indent="0">
              <a:buNone/>
              <a:defRPr sz="1890"/>
            </a:lvl5pPr>
            <a:lvl6pPr marL="2400300" indent="0">
              <a:buNone/>
              <a:defRPr sz="1890"/>
            </a:lvl6pPr>
            <a:lvl7pPr marL="2879725" indent="0">
              <a:buNone/>
              <a:defRPr sz="1890"/>
            </a:lvl7pPr>
            <a:lvl8pPr marL="3359785" indent="0">
              <a:buNone/>
              <a:defRPr sz="1890"/>
            </a:lvl8pPr>
            <a:lvl9pPr marL="3839845" indent="0">
              <a:buNone/>
              <a:defRPr sz="18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13" name="内容占位符 5"/>
          <p:cNvSpPr>
            <a:spLocks noGrp="1"/>
          </p:cNvSpPr>
          <p:nvPr>
            <p:ph sz="quarter" idx="4"/>
          </p:nvPr>
        </p:nvSpPr>
        <p:spPr>
          <a:xfrm>
            <a:off x="5542959" y="2798730"/>
            <a:ext cx="4338714" cy="3700607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1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5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16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8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8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1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标题 1"/>
          <p:cNvSpPr>
            <a:spLocks noGrp="1"/>
          </p:cNvSpPr>
          <p:nvPr>
            <p:ph type="title"/>
          </p:nvPr>
        </p:nvSpPr>
        <p:spPr>
          <a:xfrm>
            <a:off x="743960" y="480074"/>
            <a:ext cx="3690041" cy="1680259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21" name="图片占位符 2"/>
          <p:cNvSpPr>
            <a:spLocks noGrp="1"/>
          </p:cNvSpPr>
          <p:nvPr>
            <p:ph type="pic" idx="1"/>
          </p:nvPr>
        </p:nvSpPr>
        <p:spPr>
          <a:xfrm>
            <a:off x="4591735" y="480075"/>
            <a:ext cx="5467891" cy="5674208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79725" indent="0">
              <a:buNone/>
              <a:defRPr sz="2100"/>
            </a:lvl7pPr>
            <a:lvl8pPr marL="3359785" indent="0">
              <a:buNone/>
              <a:defRPr sz="2100"/>
            </a:lvl8pPr>
            <a:lvl9pPr marL="3839845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1048722" name="文本占位符 3"/>
          <p:cNvSpPr>
            <a:spLocks noGrp="1"/>
          </p:cNvSpPr>
          <p:nvPr>
            <p:ph type="body" sz="half" idx="2"/>
          </p:nvPr>
        </p:nvSpPr>
        <p:spPr>
          <a:xfrm>
            <a:off x="743960" y="2160333"/>
            <a:ext cx="3690041" cy="4002284"/>
          </a:xfrm>
        </p:spPr>
        <p:txBody>
          <a:bodyPr/>
          <a:lstStyle>
            <a:lvl1pPr marL="0" indent="0">
              <a:buNone/>
              <a:defRPr sz="2100"/>
            </a:lvl1pPr>
            <a:lvl2pPr marL="480060" indent="0">
              <a:buNone/>
              <a:defRPr sz="1890"/>
            </a:lvl2pPr>
            <a:lvl3pPr marL="960120" indent="0">
              <a:buNone/>
              <a:defRPr sz="1680"/>
            </a:lvl3pPr>
            <a:lvl4pPr marL="1440180" indent="0">
              <a:buNone/>
              <a:defRPr sz="1470"/>
            </a:lvl4pPr>
            <a:lvl5pPr marL="1920240" indent="0">
              <a:buNone/>
              <a:defRPr sz="1470"/>
            </a:lvl5pPr>
            <a:lvl6pPr marL="2400300" indent="0">
              <a:buNone/>
              <a:defRPr sz="1470"/>
            </a:lvl6pPr>
            <a:lvl7pPr marL="2879725" indent="0">
              <a:buNone/>
              <a:defRPr sz="1470"/>
            </a:lvl7pPr>
            <a:lvl8pPr marL="3359785" indent="0">
              <a:buNone/>
              <a:defRPr sz="1470"/>
            </a:lvl8pPr>
            <a:lvl9pPr marL="3839845" indent="0">
              <a:buNone/>
              <a:defRPr sz="147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2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2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竖排标题 1"/>
          <p:cNvSpPr>
            <a:spLocks noGrp="1"/>
          </p:cNvSpPr>
          <p:nvPr>
            <p:ph type="title" orient="vert"/>
          </p:nvPr>
        </p:nvSpPr>
        <p:spPr>
          <a:xfrm>
            <a:off x="7729302" y="383392"/>
            <a:ext cx="2328917" cy="6102608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90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42553" y="383392"/>
            <a:ext cx="6851739" cy="6102608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8" Type="http://schemas.openxmlformats.org/officeDocument/2006/relationships/theme" Target="../theme/theme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8" Type="http://schemas.openxmlformats.org/officeDocument/2006/relationships/theme" Target="../theme/theme3.xml"/><Relationship Id="rId17" Type="http://schemas.openxmlformats.org/officeDocument/2006/relationships/tags" Target="../tags/tag142.xml"/><Relationship Id="rId16" Type="http://schemas.openxmlformats.org/officeDocument/2006/relationships/tags" Target="../tags/tag141.xml"/><Relationship Id="rId15" Type="http://schemas.openxmlformats.org/officeDocument/2006/relationships/tags" Target="../tags/tag140.xml"/><Relationship Id="rId14" Type="http://schemas.openxmlformats.org/officeDocument/2006/relationships/tags" Target="../tags/tag139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742553" y="383392"/>
            <a:ext cx="9315666" cy="1391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742553" y="1916963"/>
            <a:ext cx="9315666" cy="456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742553" y="6674363"/>
            <a:ext cx="2430174" cy="383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577756" y="6674363"/>
            <a:ext cx="3645261" cy="383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28045" y="6674363"/>
            <a:ext cx="2430174" cy="383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69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5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81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87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72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84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776040" y="350054"/>
            <a:ext cx="9248693" cy="1435222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8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776040" y="1946757"/>
            <a:ext cx="9248693" cy="4536133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89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779355" y="6667520"/>
            <a:ext cx="2391903" cy="332649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0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646324" y="6667520"/>
            <a:ext cx="3508125" cy="332649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8591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7628045" y="6667520"/>
            <a:ext cx="2391903" cy="332649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592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240030" indent="-240030" algn="l" defTabSz="960120" rtl="0" eaLnBrk="1" latinLnBrk="0" hangingPunct="1">
        <a:lnSpc>
          <a:spcPct val="120000"/>
        </a:lnSpc>
        <a:spcBef>
          <a:spcPts val="105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720090" indent="-240030" algn="l" defTabSz="960120" rtl="0" eaLnBrk="1" latinLnBrk="0" hangingPunct="1">
        <a:lnSpc>
          <a:spcPct val="12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200150" indent="-240030" algn="l" defTabSz="960120" rtl="0" eaLnBrk="1" latinLnBrk="0" hangingPunct="1">
        <a:lnSpc>
          <a:spcPct val="12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680210" indent="-240030" algn="l" defTabSz="960120" rtl="0" eaLnBrk="1" latinLnBrk="0" hangingPunct="1">
        <a:lnSpc>
          <a:spcPct val="12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160270" indent="-240030" algn="l" defTabSz="960120" rtl="0" eaLnBrk="1" latinLnBrk="0" hangingPunct="1">
        <a:lnSpc>
          <a:spcPct val="12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263969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5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81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87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72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84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775944" y="349982"/>
            <a:ext cx="9247556" cy="1434927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775944" y="1946357"/>
            <a:ext cx="9247556" cy="45352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779259" y="6666149"/>
            <a:ext cx="2391609" cy="332581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645876" y="6666149"/>
            <a:ext cx="3507694" cy="332581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7627108" y="6666149"/>
            <a:ext cx="2391609" cy="332581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240030" indent="-240030" algn="l" defTabSz="960120" rtl="0" eaLnBrk="1" latinLnBrk="0" hangingPunct="1">
        <a:lnSpc>
          <a:spcPct val="120000"/>
        </a:lnSpc>
        <a:spcBef>
          <a:spcPts val="105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720090" indent="-240030" algn="l" defTabSz="960120" rtl="0" eaLnBrk="1" latinLnBrk="0" hangingPunct="1">
        <a:lnSpc>
          <a:spcPct val="12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200150" indent="-240030" algn="l" defTabSz="960120" rtl="0" eaLnBrk="1" latinLnBrk="0" hangingPunct="1">
        <a:lnSpc>
          <a:spcPct val="12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680210" indent="-240030" algn="l" defTabSz="960120" rtl="0" eaLnBrk="1" latinLnBrk="0" hangingPunct="1">
        <a:lnSpc>
          <a:spcPct val="12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159635" indent="-240030" algn="l" defTabSz="960120" rtl="0" eaLnBrk="1" latinLnBrk="0" hangingPunct="1">
        <a:lnSpc>
          <a:spcPct val="12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263969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5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81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87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60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66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72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84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tags" Target="../tags/tag191.xml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9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8.xml"/><Relationship Id="rId3" Type="http://schemas.openxmlformats.org/officeDocument/2006/relationships/tags" Target="../tags/tag193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4" Type="http://schemas.openxmlformats.org/officeDocument/2006/relationships/slideLayout" Target="../slideLayouts/slideLayout23.xml"/><Relationship Id="rId13" Type="http://schemas.openxmlformats.org/officeDocument/2006/relationships/tags" Target="../tags/tag206.xml"/><Relationship Id="rId12" Type="http://schemas.openxmlformats.org/officeDocument/2006/relationships/tags" Target="../tags/tag205.xml"/><Relationship Id="rId11" Type="http://schemas.openxmlformats.org/officeDocument/2006/relationships/tags" Target="../tags/tag204.xml"/><Relationship Id="rId10" Type="http://schemas.openxmlformats.org/officeDocument/2006/relationships/tags" Target="../tags/tag203.xml"/><Relationship Id="rId1" Type="http://schemas.openxmlformats.org/officeDocument/2006/relationships/tags" Target="../tags/tag19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20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208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209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210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212.xml"/><Relationship Id="rId1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slide" Target="slide3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9" Type="http://schemas.openxmlformats.org/officeDocument/2006/relationships/notesSlide" Target="../notesSlides/notesSlide2.xml"/><Relationship Id="rId28" Type="http://schemas.openxmlformats.org/officeDocument/2006/relationships/slideLayout" Target="../slideLayouts/slideLayout17.xml"/><Relationship Id="rId27" Type="http://schemas.openxmlformats.org/officeDocument/2006/relationships/tags" Target="../tags/tag162.xml"/><Relationship Id="rId26" Type="http://schemas.openxmlformats.org/officeDocument/2006/relationships/slide" Target="slide24.xml"/><Relationship Id="rId25" Type="http://schemas.openxmlformats.org/officeDocument/2006/relationships/tags" Target="../tags/tag161.xml"/><Relationship Id="rId24" Type="http://schemas.openxmlformats.org/officeDocument/2006/relationships/image" Target="../media/image3.png"/><Relationship Id="rId23" Type="http://schemas.openxmlformats.org/officeDocument/2006/relationships/tags" Target="../tags/tag160.xml"/><Relationship Id="rId22" Type="http://schemas.openxmlformats.org/officeDocument/2006/relationships/tags" Target="../tags/tag159.xml"/><Relationship Id="rId21" Type="http://schemas.openxmlformats.org/officeDocument/2006/relationships/tags" Target="../tags/tag158.xml"/><Relationship Id="rId20" Type="http://schemas.openxmlformats.org/officeDocument/2006/relationships/tags" Target="../tags/tag157.xml"/><Relationship Id="rId2" Type="http://schemas.openxmlformats.org/officeDocument/2006/relationships/tags" Target="../tags/tag144.xml"/><Relationship Id="rId19" Type="http://schemas.openxmlformats.org/officeDocument/2006/relationships/tags" Target="../tags/tag156.xml"/><Relationship Id="rId18" Type="http://schemas.openxmlformats.org/officeDocument/2006/relationships/slide" Target="slide23.xml"/><Relationship Id="rId17" Type="http://schemas.openxmlformats.org/officeDocument/2006/relationships/tags" Target="../tags/tag155.xml"/><Relationship Id="rId16" Type="http://schemas.openxmlformats.org/officeDocument/2006/relationships/tags" Target="../tags/tag154.xml"/><Relationship Id="rId15" Type="http://schemas.openxmlformats.org/officeDocument/2006/relationships/slide" Target="slide20.xml"/><Relationship Id="rId14" Type="http://schemas.openxmlformats.org/officeDocument/2006/relationships/tags" Target="../tags/tag153.xml"/><Relationship Id="rId13" Type="http://schemas.openxmlformats.org/officeDocument/2006/relationships/tags" Target="../tags/tag152.xml"/><Relationship Id="rId12" Type="http://schemas.openxmlformats.org/officeDocument/2006/relationships/slide" Target="slide7.xml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tags" Target="../tags/tag14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21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214.xm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8.xml"/><Relationship Id="rId3" Type="http://schemas.openxmlformats.org/officeDocument/2006/relationships/tags" Target="../tags/tag215.xml"/><Relationship Id="rId2" Type="http://schemas.openxmlformats.org/officeDocument/2006/relationships/slide" Target="slide2.xml"/><Relationship Id="rId1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216.xml"/><Relationship Id="rId1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217.xml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6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3.xml"/><Relationship Id="rId5" Type="http://schemas.openxmlformats.org/officeDocument/2006/relationships/tags" Target="../tags/tag165.xml"/><Relationship Id="rId4" Type="http://schemas.openxmlformats.org/officeDocument/2006/relationships/slide" Target="slide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68.xml"/><Relationship Id="rId3" Type="http://schemas.openxmlformats.org/officeDocument/2006/relationships/slide" Target="slide2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2" Type="http://schemas.openxmlformats.org/officeDocument/2006/relationships/slideLayout" Target="../slideLayouts/slideLayout23.xml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tags" Target="../tags/tag1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80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tags" Target="../tags/tag187.xml"/><Relationship Id="rId7" Type="http://schemas.openxmlformats.org/officeDocument/2006/relationships/image" Target="../media/image9.jpeg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8" name=""/>
        <p:cNvGrpSpPr/>
        <p:nvPr/>
      </p:nvGrpSpPr>
      <p:grpSpPr/>
      <p:sp>
        <p:nvSpPr>
          <p:cNvPr id="1048586" name="文本框 3"/>
          <p:cNvSpPr txBox="1"/>
          <p:nvPr/>
        </p:nvSpPr>
        <p:spPr>
          <a:xfrm>
            <a:off x="4839335" y="5525135"/>
            <a:ext cx="2030730" cy="3276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4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相遇</a:t>
            </a:r>
            <a:r>
              <a:rPr lang="en-US" altLang="zh-CN" sz="154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154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重逢</a:t>
            </a:r>
            <a:endParaRPr lang="zh-CN" altLang="en-US" sz="154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" name="文本框 0"/>
          <p:cNvSpPr txBox="1"/>
          <p:nvPr/>
        </p:nvSpPr>
        <p:spPr>
          <a:xfrm>
            <a:off x="7940040" y="6544945"/>
            <a:ext cx="2744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17</a:t>
            </a:r>
            <a:r>
              <a: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网媒     曾磊  </a:t>
            </a:r>
            <a:r>
              <a:rPr lang="en-US" altLang="zh-CN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1710050007</a:t>
            </a:r>
            <a:endParaRPr lang="en-US" altLang="zh-CN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/>
      <p:bldP spid="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对角圆角矩形 5"/>
          <p:cNvSpPr/>
          <p:nvPr>
            <p:custDataLst>
              <p:tags r:id="rId1"/>
            </p:custDataLst>
          </p:nvPr>
        </p:nvSpPr>
        <p:spPr>
          <a:xfrm flipH="1">
            <a:off x="803910" y="732790"/>
            <a:ext cx="4393588" cy="1772805"/>
          </a:xfrm>
          <a:prstGeom prst="round2DiagRect">
            <a:avLst>
              <a:gd name="adj1" fmla="val 13988"/>
              <a:gd name="adj2" fmla="val 0"/>
            </a:avLst>
          </a:prstGeom>
          <a:solidFill>
            <a:sysClr val="window" lastClr="FFFFFF">
              <a:lumMod val="95000"/>
            </a:sysClr>
          </a:solidFill>
          <a:effectLst>
            <a:outerShdw blurRad="63500" sx="102000" sy="102000" algn="ctr" rotWithShape="0">
              <a:srgbClr val="979A9C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1080000" tIns="45720" rIns="91440" bIns="45720" numCol="1" spcCol="0" rtlCol="0" fromWordArt="0" anchor="ctr" anchorCtr="0" forceAA="0" compatLnSpc="1">
            <a:normAutofit/>
          </a:bodyPr>
          <a:p>
            <a:pPr algn="ctr">
              <a:lnSpc>
                <a:spcPct val="130000"/>
              </a:lnSpc>
            </a:pPr>
            <a:r>
              <a:rPr lang="en-US" altLang="da-DK" sz="4000" dirty="0">
                <a:solidFill>
                  <a:srgbClr val="F6C171">
                    <a:lumMod val="50000"/>
                  </a:srgbClr>
                </a:solidFill>
              </a:rPr>
              <a:t>    windows</a:t>
            </a:r>
            <a:endParaRPr lang="en-US" altLang="da-DK" sz="4000" dirty="0">
              <a:solidFill>
                <a:srgbClr val="F6C171">
                  <a:lumMod val="50000"/>
                </a:srgbClr>
              </a:solidFill>
            </a:endParaRPr>
          </a:p>
        </p:txBody>
      </p:sp>
      <p:sp>
        <p:nvSpPr>
          <p:cNvPr id="15" name="对角圆角矩形 14"/>
          <p:cNvSpPr/>
          <p:nvPr>
            <p:custDataLst>
              <p:tags r:id="rId2"/>
            </p:custDataLst>
          </p:nvPr>
        </p:nvSpPr>
        <p:spPr>
          <a:xfrm flipH="1">
            <a:off x="803910" y="2716440"/>
            <a:ext cx="4393588" cy="1774119"/>
          </a:xfrm>
          <a:prstGeom prst="round2DiagRect">
            <a:avLst>
              <a:gd name="adj1" fmla="val 13988"/>
              <a:gd name="adj2" fmla="val 0"/>
            </a:avLst>
          </a:prstGeom>
          <a:solidFill>
            <a:sysClr val="window" lastClr="FFFFFF">
              <a:lumMod val="95000"/>
            </a:sysClr>
          </a:solidFill>
          <a:effectLst>
            <a:outerShdw blurRad="63500" sx="102000" sy="102000" algn="ctr" rotWithShape="0">
              <a:srgbClr val="979A9C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1080000" tIns="45720" rIns="91440" bIns="45720" numCol="1" spcCol="0" rtlCol="0" fromWordArt="0" anchor="ctr" anchorCtr="0" forceAA="0" compatLnSpc="1">
            <a:normAutofit/>
          </a:bodyPr>
          <a:p>
            <a:pPr algn="ctr">
              <a:lnSpc>
                <a:spcPct val="130000"/>
              </a:lnSpc>
            </a:pPr>
            <a:r>
              <a:rPr lang="en-US" altLang="da-DK" sz="3600" dirty="0">
                <a:solidFill>
                  <a:srgbClr val="CE8D3E">
                    <a:lumMod val="50000"/>
                  </a:srgbClr>
                </a:solidFill>
              </a:rPr>
              <a:t>    Android</a:t>
            </a:r>
            <a:endParaRPr lang="en-US" altLang="da-DK" sz="3600" dirty="0">
              <a:solidFill>
                <a:srgbClr val="CE8D3E">
                  <a:lumMod val="50000"/>
                </a:srgbClr>
              </a:solidFill>
            </a:endParaRPr>
          </a:p>
        </p:txBody>
      </p:sp>
      <p:sp>
        <p:nvSpPr>
          <p:cNvPr id="21" name="对角圆角矩形 20"/>
          <p:cNvSpPr/>
          <p:nvPr>
            <p:custDataLst>
              <p:tags r:id="rId3"/>
            </p:custDataLst>
          </p:nvPr>
        </p:nvSpPr>
        <p:spPr>
          <a:xfrm flipH="1">
            <a:off x="803910" y="4700747"/>
            <a:ext cx="4393588" cy="1666398"/>
          </a:xfrm>
          <a:prstGeom prst="round2DiagRect">
            <a:avLst>
              <a:gd name="adj1" fmla="val 13988"/>
              <a:gd name="adj2" fmla="val 0"/>
            </a:avLst>
          </a:prstGeom>
          <a:solidFill>
            <a:sysClr val="window" lastClr="FFFFFF">
              <a:lumMod val="95000"/>
            </a:sysClr>
          </a:solidFill>
          <a:effectLst>
            <a:outerShdw blurRad="63500" sx="102000" sy="102000" algn="ctr" rotWithShape="0">
              <a:srgbClr val="979A9C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1080000" tIns="45720" rIns="91440" bIns="45720" numCol="1" spcCol="0" rtlCol="0" fromWordArt="0" anchor="ctr" anchorCtr="0" forceAA="0" compatLnSpc="1">
            <a:normAutofit/>
          </a:bodyPr>
          <a:p>
            <a:pPr algn="ctr">
              <a:lnSpc>
                <a:spcPct val="130000"/>
              </a:lnSpc>
            </a:pPr>
            <a:r>
              <a:rPr lang="en-US" altLang="da-DK" sz="4000" dirty="0">
                <a:solidFill>
                  <a:srgbClr val="F27255">
                    <a:lumMod val="50000"/>
                  </a:srgbClr>
                </a:solidFill>
              </a:rPr>
              <a:t>  Apple</a:t>
            </a:r>
            <a:endParaRPr lang="en-US" altLang="da-DK" sz="4000" dirty="0">
              <a:solidFill>
                <a:srgbClr val="F27255">
                  <a:lumMod val="50000"/>
                </a:srgbClr>
              </a:solidFill>
            </a:endParaRPr>
          </a:p>
        </p:txBody>
      </p:sp>
      <p:pic>
        <p:nvPicPr>
          <p:cNvPr id="9" name="图片 8" descr="4556ee41c96a1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35" y="718820"/>
            <a:ext cx="1546860" cy="1713865"/>
          </a:xfrm>
          <a:prstGeom prst="rect">
            <a:avLst/>
          </a:prstGeom>
        </p:spPr>
      </p:pic>
      <p:pic>
        <p:nvPicPr>
          <p:cNvPr id="11" name="图片 10" descr="1f9a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635" y="2716530"/>
            <a:ext cx="1723390" cy="1687195"/>
          </a:xfrm>
          <a:prstGeom prst="rect">
            <a:avLst/>
          </a:prstGeom>
        </p:spPr>
      </p:pic>
      <p:pic>
        <p:nvPicPr>
          <p:cNvPr id="12" name="图片 11" descr="668573_150638557116_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905" y="4700905"/>
            <a:ext cx="1638300" cy="1542415"/>
          </a:xfrm>
          <a:prstGeom prst="rect">
            <a:avLst/>
          </a:prstGeom>
        </p:spPr>
      </p:pic>
      <p:pic>
        <p:nvPicPr>
          <p:cNvPr id="13" name="图片 12" descr="未标题-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9410" y="968375"/>
            <a:ext cx="4685665" cy="46856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319520" y="5845175"/>
            <a:ext cx="3512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</a:rPr>
              <a:t>兼容各大主流系统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517005" y="6331585"/>
            <a:ext cx="2751455" cy="18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8"/>
    </p:custData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556ee41c96a1e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745" y="593090"/>
            <a:ext cx="5189220" cy="51892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711950" y="988695"/>
            <a:ext cx="3436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>
                <a:solidFill>
                  <a:srgbClr val="0070C0"/>
                </a:solidFill>
                <a:latin typeface="Impact" panose="020B0806030902050204" pitchFamily="34" charset="0"/>
                <a:cs typeface="Impact" panose="020B0806030902050204" pitchFamily="34" charset="0"/>
              </a:rPr>
              <a:t>windows</a:t>
            </a:r>
            <a:endParaRPr lang="en-US" altLang="zh-CN" sz="3200">
              <a:solidFill>
                <a:srgbClr val="0070C0"/>
              </a:solidFill>
              <a:latin typeface="Impact" panose="020B0806030902050204" pitchFamily="34" charset="0"/>
              <a:cs typeface="Impact" panose="020B080603090205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670040" y="1614170"/>
            <a:ext cx="37388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670040" y="2419350"/>
            <a:ext cx="37388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670040" y="3187700"/>
            <a:ext cx="37388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670040" y="3944620"/>
            <a:ext cx="37388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670040" y="4785995"/>
            <a:ext cx="37388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670040" y="5468620"/>
            <a:ext cx="37388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513195" y="1915795"/>
            <a:ext cx="4013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·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熟悉的界面，别样的经典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60870" y="2688590"/>
            <a:ext cx="33642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聊天界面依旧，只是更简洁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72250" y="3397885"/>
            <a:ext cx="3422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源于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QQ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，超越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QQ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60870" y="4251325"/>
            <a:ext cx="2685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办公在线处理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60870" y="4928235"/>
            <a:ext cx="24110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多人音频，会议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f9a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1680" y="4006215"/>
            <a:ext cx="3074670" cy="3088005"/>
          </a:xfrm>
          <a:prstGeom prst="rect">
            <a:avLst/>
          </a:prstGeom>
        </p:spPr>
      </p:pic>
      <p:pic>
        <p:nvPicPr>
          <p:cNvPr id="3" name="图片 2" descr="668573_150638557116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25" y="4110990"/>
            <a:ext cx="3054985" cy="28784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7675" y="110490"/>
            <a:ext cx="5413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0070C0"/>
                </a:solidFill>
                <a:latin typeface="Impact" panose="020B0806030902050204" pitchFamily="34" charset="0"/>
                <a:cs typeface="Impact" panose="020B0806030902050204" pitchFamily="34" charset="0"/>
              </a:rPr>
              <a:t>TIM  for mobile phone</a:t>
            </a:r>
            <a:endParaRPr lang="en-US" altLang="zh-CN" sz="4400">
              <a:solidFill>
                <a:srgbClr val="0070C0"/>
              </a:solidFill>
              <a:latin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7675" y="1778000"/>
            <a:ext cx="78543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华文行楷" panose="02010800040101010101" charset="-122"/>
                <a:ea typeface="华文行楷" panose="02010800040101010101" charset="-122"/>
              </a:rPr>
              <a:t>两大移动终端操作系统随意满足，任意切</a:t>
            </a:r>
            <a:endParaRPr lang="zh-CN" altLang="en-US" sz="3200">
              <a:latin typeface="华文行楷" panose="02010800040101010101" charset="-122"/>
              <a:ea typeface="华文行楷" panose="02010800040101010101" charset="-122"/>
            </a:endParaRPr>
          </a:p>
          <a:p>
            <a:endParaRPr lang="zh-CN" altLang="en-US" sz="3200">
              <a:latin typeface="华文行楷" panose="02010800040101010101" charset="-122"/>
              <a:ea typeface="华文行楷" panose="02010800040101010101" charset="-122"/>
            </a:endParaRPr>
          </a:p>
          <a:p>
            <a:r>
              <a:rPr lang="zh-CN" altLang="en-US" sz="3200">
                <a:latin typeface="华文行楷" panose="02010800040101010101" charset="-122"/>
                <a:ea typeface="华文行楷" panose="02010800040101010101" charset="-122"/>
              </a:rPr>
              <a:t>换，平台广阔，使用得心应手。</a:t>
            </a:r>
            <a:endParaRPr lang="zh-CN" altLang="en-US" sz="3200">
              <a:latin typeface="华文行楷" panose="02010800040101010101" charset="-122"/>
              <a:ea typeface="华文行楷" panose="020108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62610" y="942340"/>
            <a:ext cx="49377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585" y="596265"/>
            <a:ext cx="1335405" cy="925830"/>
          </a:xfrm>
        </p:spPr>
        <p:txBody>
          <a:bodyPr/>
          <a:p>
            <a:r>
              <a:rPr lang="en-US" altLang="zh-CN">
                <a:solidFill>
                  <a:srgbClr val="C00000"/>
                </a:solidFill>
              </a:rPr>
              <a:t>First</a:t>
            </a:r>
            <a:endParaRPr lang="en-US" altLang="zh-CN">
              <a:solidFill>
                <a:srgbClr val="C00000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226820" y="1383030"/>
            <a:ext cx="8503920" cy="1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550920" y="676275"/>
            <a:ext cx="41294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>
                <a:solidFill>
                  <a:srgbClr val="C00000"/>
                </a:solidFill>
              </a:rPr>
              <a:t>沟通</a:t>
            </a:r>
            <a:endParaRPr lang="zh-CN" altLang="en-US" sz="400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52290" y="1522095"/>
            <a:ext cx="2526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原汁原味</a:t>
            </a:r>
            <a:endParaRPr lang="zh-CN" altLang="en-US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7" name="组合 16"/>
          <p:cNvGrpSpPr/>
          <p:nvPr>
            <p:custDataLst>
              <p:tags r:id="rId1"/>
            </p:custDataLst>
          </p:nvPr>
        </p:nvGrpSpPr>
        <p:grpSpPr>
          <a:xfrm>
            <a:off x="480053" y="2527556"/>
            <a:ext cx="2362823" cy="3783496"/>
            <a:chOff x="1015997" y="2125132"/>
            <a:chExt cx="1692000" cy="2709334"/>
          </a:xfrm>
        </p:grpSpPr>
        <p:sp>
          <p:nvSpPr>
            <p:cNvPr id="16" name="任意多边形 15"/>
            <p:cNvSpPr/>
            <p:nvPr>
              <p:custDataLst>
                <p:tags r:id="rId2"/>
              </p:custDataLst>
            </p:nvPr>
          </p:nvSpPr>
          <p:spPr>
            <a:xfrm>
              <a:off x="1574130" y="4258732"/>
              <a:ext cx="575734" cy="575734"/>
            </a:xfrm>
            <a:custGeom>
              <a:avLst/>
              <a:gdLst>
                <a:gd name="connsiteX0" fmla="*/ 0 w 575734"/>
                <a:gd name="connsiteY0" fmla="*/ 0 h 575734"/>
                <a:gd name="connsiteX1" fmla="*/ 265008 w 575734"/>
                <a:gd name="connsiteY1" fmla="*/ 0 h 575734"/>
                <a:gd name="connsiteX2" fmla="*/ 265008 w 575734"/>
                <a:gd name="connsiteY2" fmla="*/ 72347 h 575734"/>
                <a:gd name="connsiteX3" fmla="*/ 253263 w 575734"/>
                <a:gd name="connsiteY3" fmla="*/ 74718 h 575734"/>
                <a:gd name="connsiteX4" fmla="*/ 198967 w 575734"/>
                <a:gd name="connsiteY4" fmla="*/ 156632 h 575734"/>
                <a:gd name="connsiteX5" fmla="*/ 287867 w 575734"/>
                <a:gd name="connsiteY5" fmla="*/ 245532 h 575734"/>
                <a:gd name="connsiteX6" fmla="*/ 376767 w 575734"/>
                <a:gd name="connsiteY6" fmla="*/ 156632 h 575734"/>
                <a:gd name="connsiteX7" fmla="*/ 322471 w 575734"/>
                <a:gd name="connsiteY7" fmla="*/ 74718 h 575734"/>
                <a:gd name="connsiteX8" fmla="*/ 310727 w 575734"/>
                <a:gd name="connsiteY8" fmla="*/ 72347 h 575734"/>
                <a:gd name="connsiteX9" fmla="*/ 310727 w 575734"/>
                <a:gd name="connsiteY9" fmla="*/ 0 h 575734"/>
                <a:gd name="connsiteX10" fmla="*/ 575734 w 575734"/>
                <a:gd name="connsiteY10" fmla="*/ 0 h 575734"/>
                <a:gd name="connsiteX11" fmla="*/ 575734 w 575734"/>
                <a:gd name="connsiteY11" fmla="*/ 575734 h 575734"/>
                <a:gd name="connsiteX12" fmla="*/ 0 w 575734"/>
                <a:gd name="connsiteY12" fmla="*/ 575734 h 57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5734" h="575734">
                  <a:moveTo>
                    <a:pt x="0" y="0"/>
                  </a:moveTo>
                  <a:lnTo>
                    <a:pt x="265008" y="0"/>
                  </a:lnTo>
                  <a:lnTo>
                    <a:pt x="265008" y="72347"/>
                  </a:lnTo>
                  <a:lnTo>
                    <a:pt x="253263" y="74718"/>
                  </a:lnTo>
                  <a:cubicBezTo>
                    <a:pt x="221356" y="88214"/>
                    <a:pt x="198967" y="119809"/>
                    <a:pt x="198967" y="156632"/>
                  </a:cubicBezTo>
                  <a:cubicBezTo>
                    <a:pt x="198967" y="205730"/>
                    <a:pt x="238769" y="245532"/>
                    <a:pt x="287867" y="245532"/>
                  </a:cubicBezTo>
                  <a:cubicBezTo>
                    <a:pt x="336965" y="245532"/>
                    <a:pt x="376767" y="205730"/>
                    <a:pt x="376767" y="156632"/>
                  </a:cubicBezTo>
                  <a:cubicBezTo>
                    <a:pt x="376767" y="119809"/>
                    <a:pt x="354378" y="88214"/>
                    <a:pt x="322471" y="74718"/>
                  </a:cubicBezTo>
                  <a:lnTo>
                    <a:pt x="310727" y="72347"/>
                  </a:lnTo>
                  <a:lnTo>
                    <a:pt x="310727" y="0"/>
                  </a:lnTo>
                  <a:lnTo>
                    <a:pt x="575734" y="0"/>
                  </a:lnTo>
                  <a:lnTo>
                    <a:pt x="575734" y="575734"/>
                  </a:lnTo>
                  <a:lnTo>
                    <a:pt x="0" y="5757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72C5EA">
                <a:shade val="50000"/>
              </a:srgbClr>
            </a:lnRef>
            <a:fillRef idx="1">
              <a:srgbClr val="72C5EA"/>
            </a:fillRef>
            <a:effectRef idx="0">
              <a:srgbClr val="72C5EA"/>
            </a:effectRef>
            <a:fontRef idx="minor">
              <a:srgbClr val="FFFFFF"/>
            </a:fontRef>
          </p:style>
          <p:txBody>
            <a:bodyPr rtlCol="0" anchor="b">
              <a:normAutofit/>
            </a:bodyPr>
            <a:p>
              <a:pPr algn="ctr"/>
              <a:r>
                <a:rPr lang="en-US" altLang="zh-CN" dirty="0">
                  <a:solidFill>
                    <a:srgbClr val="FFFFFF"/>
                  </a:solidFill>
                  <a:sym typeface="Arial" panose="020B0604020202020204" pitchFamily="34" charset="0"/>
                </a:rPr>
                <a:t>HEI</a:t>
              </a:r>
              <a:endParaRPr lang="en-US" altLang="zh-CN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5" name="任意多边形 14"/>
            <p:cNvSpPr/>
            <p:nvPr>
              <p:custDataLst>
                <p:tags r:id="rId3"/>
              </p:custDataLst>
            </p:nvPr>
          </p:nvSpPr>
          <p:spPr>
            <a:xfrm>
              <a:off x="1015997" y="2125132"/>
              <a:ext cx="1692000" cy="1692000"/>
            </a:xfrm>
            <a:custGeom>
              <a:avLst/>
              <a:gdLst>
                <a:gd name="connsiteX0" fmla="*/ 0 w 1692000"/>
                <a:gd name="connsiteY0" fmla="*/ 0 h 1692000"/>
                <a:gd name="connsiteX1" fmla="*/ 1692000 w 1692000"/>
                <a:gd name="connsiteY1" fmla="*/ 0 h 1692000"/>
                <a:gd name="connsiteX2" fmla="*/ 1692000 w 1692000"/>
                <a:gd name="connsiteY2" fmla="*/ 1692000 h 1692000"/>
                <a:gd name="connsiteX3" fmla="*/ 868860 w 1692000"/>
                <a:gd name="connsiteY3" fmla="*/ 1692000 h 1692000"/>
                <a:gd name="connsiteX4" fmla="*/ 868860 w 1692000"/>
                <a:gd name="connsiteY4" fmla="*/ 1604050 h 1692000"/>
                <a:gd name="connsiteX5" fmla="*/ 880604 w 1692000"/>
                <a:gd name="connsiteY5" fmla="*/ 1601679 h 1692000"/>
                <a:gd name="connsiteX6" fmla="*/ 934900 w 1692000"/>
                <a:gd name="connsiteY6" fmla="*/ 1519765 h 1692000"/>
                <a:gd name="connsiteX7" fmla="*/ 846000 w 1692000"/>
                <a:gd name="connsiteY7" fmla="*/ 1430865 h 1692000"/>
                <a:gd name="connsiteX8" fmla="*/ 757100 w 1692000"/>
                <a:gd name="connsiteY8" fmla="*/ 1519765 h 1692000"/>
                <a:gd name="connsiteX9" fmla="*/ 811396 w 1692000"/>
                <a:gd name="connsiteY9" fmla="*/ 1601679 h 1692000"/>
                <a:gd name="connsiteX10" fmla="*/ 823141 w 1692000"/>
                <a:gd name="connsiteY10" fmla="*/ 1604050 h 1692000"/>
                <a:gd name="connsiteX11" fmla="*/ 823141 w 1692000"/>
                <a:gd name="connsiteY11" fmla="*/ 1692000 h 1692000"/>
                <a:gd name="connsiteX12" fmla="*/ 0 w 1692000"/>
                <a:gd name="connsiteY12" fmla="*/ 1692000 h 16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2000" h="1692000">
                  <a:moveTo>
                    <a:pt x="0" y="0"/>
                  </a:moveTo>
                  <a:lnTo>
                    <a:pt x="1692000" y="0"/>
                  </a:lnTo>
                  <a:lnTo>
                    <a:pt x="1692000" y="1692000"/>
                  </a:lnTo>
                  <a:lnTo>
                    <a:pt x="868860" y="1692000"/>
                  </a:lnTo>
                  <a:lnTo>
                    <a:pt x="868860" y="1604050"/>
                  </a:lnTo>
                  <a:lnTo>
                    <a:pt x="880604" y="1601679"/>
                  </a:lnTo>
                  <a:cubicBezTo>
                    <a:pt x="912511" y="1588183"/>
                    <a:pt x="934900" y="1556589"/>
                    <a:pt x="934900" y="1519765"/>
                  </a:cubicBezTo>
                  <a:cubicBezTo>
                    <a:pt x="934900" y="1470667"/>
                    <a:pt x="895098" y="1430865"/>
                    <a:pt x="846000" y="1430865"/>
                  </a:cubicBezTo>
                  <a:cubicBezTo>
                    <a:pt x="796902" y="1430865"/>
                    <a:pt x="757100" y="1470667"/>
                    <a:pt x="757100" y="1519765"/>
                  </a:cubicBezTo>
                  <a:cubicBezTo>
                    <a:pt x="757100" y="1556589"/>
                    <a:pt x="779489" y="1588183"/>
                    <a:pt x="811396" y="1601679"/>
                  </a:cubicBezTo>
                  <a:lnTo>
                    <a:pt x="823141" y="1604050"/>
                  </a:lnTo>
                  <a:lnTo>
                    <a:pt x="823141" y="1692000"/>
                  </a:lnTo>
                  <a:lnTo>
                    <a:pt x="0" y="1692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72C5EA">
                <a:shade val="50000"/>
              </a:srgbClr>
            </a:lnRef>
            <a:fillRef idx="1">
              <a:srgbClr val="72C5EA"/>
            </a:fillRef>
            <a:effectRef idx="0">
              <a:srgbClr val="72C5EA"/>
            </a:effectRef>
            <a:fontRef idx="minor">
              <a:srgbClr val="FFFFFF"/>
            </a:fontRef>
          </p:style>
          <p:txBody>
            <a:bodyPr bIns="180000" rtlCol="0" anchor="ctr">
              <a:normAutofit/>
            </a:bodyPr>
            <a:p>
              <a:pPr algn="ctr"/>
              <a:r>
                <a:rPr lang="zh-CN" altLang="en-US" dirty="0" smtClean="0">
                  <a:solidFill>
                    <a:srgbClr val="FFFFFF"/>
                  </a:solidFill>
                  <a:sym typeface="Arial" panose="020B0604020202020204" pitchFamily="34" charset="0"/>
                </a:rPr>
                <a:t>不变的对话框，</a:t>
              </a:r>
              <a:endParaRPr lang="zh-CN" altLang="en-US" dirty="0" smtClean="0">
                <a:solidFill>
                  <a:srgbClr val="FFFFFF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dirty="0" smtClean="0">
                  <a:solidFill>
                    <a:srgbClr val="FFFFFF"/>
                  </a:solidFill>
                  <a:sym typeface="Arial" panose="020B0604020202020204" pitchFamily="34" charset="0"/>
                </a:rPr>
                <a:t>还是记忆里的味道。</a:t>
              </a:r>
              <a:endParaRPr lang="zh-CN" altLang="en-US" dirty="0" smtClean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>
              <p:custDataLst>
                <p:tags r:id="rId4"/>
              </p:custDataLst>
            </p:nvPr>
          </p:nvSpPr>
          <p:spPr>
            <a:xfrm>
              <a:off x="1839138" y="3817132"/>
              <a:ext cx="45719" cy="441600"/>
            </a:xfrm>
            <a:custGeom>
              <a:avLst/>
              <a:gdLst>
                <a:gd name="connsiteX0" fmla="*/ 0 w 45719"/>
                <a:gd name="connsiteY0" fmla="*/ 0 h 441600"/>
                <a:gd name="connsiteX1" fmla="*/ 45719 w 45719"/>
                <a:gd name="connsiteY1" fmla="*/ 0 h 441600"/>
                <a:gd name="connsiteX2" fmla="*/ 45719 w 45719"/>
                <a:gd name="connsiteY2" fmla="*/ 441600 h 441600"/>
                <a:gd name="connsiteX3" fmla="*/ 0 w 45719"/>
                <a:gd name="connsiteY3" fmla="*/ 441600 h 44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441600">
                  <a:moveTo>
                    <a:pt x="0" y="0"/>
                  </a:moveTo>
                  <a:lnTo>
                    <a:pt x="45719" y="0"/>
                  </a:lnTo>
                  <a:lnTo>
                    <a:pt x="45719" y="441600"/>
                  </a:lnTo>
                  <a:lnTo>
                    <a:pt x="0" y="441600"/>
                  </a:lnTo>
                  <a:close/>
                </a:path>
              </a:pathLst>
            </a:custGeom>
            <a:solidFill>
              <a:srgbClr val="72C5EA"/>
            </a:solidFill>
            <a:ln>
              <a:noFill/>
            </a:ln>
          </p:spPr>
          <p:style>
            <a:lnRef idx="2">
              <a:srgbClr val="72C5EA">
                <a:shade val="50000"/>
              </a:srgbClr>
            </a:lnRef>
            <a:fillRef idx="1">
              <a:srgbClr val="72C5EA"/>
            </a:fillRef>
            <a:effectRef idx="0">
              <a:srgbClr val="72C5EA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5"/>
            </p:custDataLst>
          </p:nvPr>
        </p:nvGrpSpPr>
        <p:grpSpPr>
          <a:xfrm>
            <a:off x="3926582" y="2527556"/>
            <a:ext cx="2362823" cy="3783496"/>
            <a:chOff x="1015997" y="2125132"/>
            <a:chExt cx="1692000" cy="2709334"/>
          </a:xfrm>
        </p:grpSpPr>
        <p:sp>
          <p:nvSpPr>
            <p:cNvPr id="19" name="任意多边形 18"/>
            <p:cNvSpPr/>
            <p:nvPr>
              <p:custDataLst>
                <p:tags r:id="rId6"/>
              </p:custDataLst>
            </p:nvPr>
          </p:nvSpPr>
          <p:spPr>
            <a:xfrm>
              <a:off x="1574130" y="4258732"/>
              <a:ext cx="575734" cy="575734"/>
            </a:xfrm>
            <a:custGeom>
              <a:avLst/>
              <a:gdLst>
                <a:gd name="connsiteX0" fmla="*/ 0 w 575734"/>
                <a:gd name="connsiteY0" fmla="*/ 0 h 575734"/>
                <a:gd name="connsiteX1" fmla="*/ 265008 w 575734"/>
                <a:gd name="connsiteY1" fmla="*/ 0 h 575734"/>
                <a:gd name="connsiteX2" fmla="*/ 265008 w 575734"/>
                <a:gd name="connsiteY2" fmla="*/ 72347 h 575734"/>
                <a:gd name="connsiteX3" fmla="*/ 253263 w 575734"/>
                <a:gd name="connsiteY3" fmla="*/ 74718 h 575734"/>
                <a:gd name="connsiteX4" fmla="*/ 198967 w 575734"/>
                <a:gd name="connsiteY4" fmla="*/ 156632 h 575734"/>
                <a:gd name="connsiteX5" fmla="*/ 287867 w 575734"/>
                <a:gd name="connsiteY5" fmla="*/ 245532 h 575734"/>
                <a:gd name="connsiteX6" fmla="*/ 376767 w 575734"/>
                <a:gd name="connsiteY6" fmla="*/ 156632 h 575734"/>
                <a:gd name="connsiteX7" fmla="*/ 322471 w 575734"/>
                <a:gd name="connsiteY7" fmla="*/ 74718 h 575734"/>
                <a:gd name="connsiteX8" fmla="*/ 310727 w 575734"/>
                <a:gd name="connsiteY8" fmla="*/ 72347 h 575734"/>
                <a:gd name="connsiteX9" fmla="*/ 310727 w 575734"/>
                <a:gd name="connsiteY9" fmla="*/ 0 h 575734"/>
                <a:gd name="connsiteX10" fmla="*/ 575734 w 575734"/>
                <a:gd name="connsiteY10" fmla="*/ 0 h 575734"/>
                <a:gd name="connsiteX11" fmla="*/ 575734 w 575734"/>
                <a:gd name="connsiteY11" fmla="*/ 575734 h 575734"/>
                <a:gd name="connsiteX12" fmla="*/ 0 w 575734"/>
                <a:gd name="connsiteY12" fmla="*/ 575734 h 57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5734" h="575734">
                  <a:moveTo>
                    <a:pt x="0" y="0"/>
                  </a:moveTo>
                  <a:lnTo>
                    <a:pt x="265008" y="0"/>
                  </a:lnTo>
                  <a:lnTo>
                    <a:pt x="265008" y="72347"/>
                  </a:lnTo>
                  <a:lnTo>
                    <a:pt x="253263" y="74718"/>
                  </a:lnTo>
                  <a:cubicBezTo>
                    <a:pt x="221356" y="88214"/>
                    <a:pt x="198967" y="119809"/>
                    <a:pt x="198967" y="156632"/>
                  </a:cubicBezTo>
                  <a:cubicBezTo>
                    <a:pt x="198967" y="205730"/>
                    <a:pt x="238769" y="245532"/>
                    <a:pt x="287867" y="245532"/>
                  </a:cubicBezTo>
                  <a:cubicBezTo>
                    <a:pt x="336965" y="245532"/>
                    <a:pt x="376767" y="205730"/>
                    <a:pt x="376767" y="156632"/>
                  </a:cubicBezTo>
                  <a:cubicBezTo>
                    <a:pt x="376767" y="119809"/>
                    <a:pt x="354378" y="88214"/>
                    <a:pt x="322471" y="74718"/>
                  </a:cubicBezTo>
                  <a:lnTo>
                    <a:pt x="310727" y="72347"/>
                  </a:lnTo>
                  <a:lnTo>
                    <a:pt x="310727" y="0"/>
                  </a:lnTo>
                  <a:lnTo>
                    <a:pt x="575734" y="0"/>
                  </a:lnTo>
                  <a:lnTo>
                    <a:pt x="575734" y="575734"/>
                  </a:lnTo>
                  <a:lnTo>
                    <a:pt x="0" y="5757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72C5EA">
                <a:shade val="50000"/>
              </a:srgbClr>
            </a:lnRef>
            <a:fillRef idx="1">
              <a:srgbClr val="72C5EA"/>
            </a:fillRef>
            <a:effectRef idx="0">
              <a:srgbClr val="72C5EA"/>
            </a:effectRef>
            <a:fontRef idx="minor">
              <a:srgbClr val="FFFFFF"/>
            </a:fontRef>
          </p:style>
          <p:txBody>
            <a:bodyPr rtlCol="0" anchor="b">
              <a:normAutofit/>
            </a:bodyPr>
            <a:p>
              <a:pPr algn="ctr"/>
              <a:r>
                <a:rPr lang="en-US" altLang="zh-CN" dirty="0">
                  <a:solidFill>
                    <a:srgbClr val="FFFFFF"/>
                  </a:solidFill>
                  <a:sym typeface="Arial" panose="020B0604020202020204" pitchFamily="34" charset="0"/>
                </a:rPr>
                <a:t>WEI</a:t>
              </a:r>
              <a:endParaRPr lang="en-US" altLang="zh-CN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>
              <p:custDataLst>
                <p:tags r:id="rId7"/>
              </p:custDataLst>
            </p:nvPr>
          </p:nvSpPr>
          <p:spPr>
            <a:xfrm>
              <a:off x="1015997" y="2125132"/>
              <a:ext cx="1692000" cy="1692000"/>
            </a:xfrm>
            <a:custGeom>
              <a:avLst/>
              <a:gdLst>
                <a:gd name="connsiteX0" fmla="*/ 0 w 1692000"/>
                <a:gd name="connsiteY0" fmla="*/ 0 h 1692000"/>
                <a:gd name="connsiteX1" fmla="*/ 1692000 w 1692000"/>
                <a:gd name="connsiteY1" fmla="*/ 0 h 1692000"/>
                <a:gd name="connsiteX2" fmla="*/ 1692000 w 1692000"/>
                <a:gd name="connsiteY2" fmla="*/ 1692000 h 1692000"/>
                <a:gd name="connsiteX3" fmla="*/ 868860 w 1692000"/>
                <a:gd name="connsiteY3" fmla="*/ 1692000 h 1692000"/>
                <a:gd name="connsiteX4" fmla="*/ 868860 w 1692000"/>
                <a:gd name="connsiteY4" fmla="*/ 1604050 h 1692000"/>
                <a:gd name="connsiteX5" fmla="*/ 880604 w 1692000"/>
                <a:gd name="connsiteY5" fmla="*/ 1601679 h 1692000"/>
                <a:gd name="connsiteX6" fmla="*/ 934900 w 1692000"/>
                <a:gd name="connsiteY6" fmla="*/ 1519765 h 1692000"/>
                <a:gd name="connsiteX7" fmla="*/ 846000 w 1692000"/>
                <a:gd name="connsiteY7" fmla="*/ 1430865 h 1692000"/>
                <a:gd name="connsiteX8" fmla="*/ 757100 w 1692000"/>
                <a:gd name="connsiteY8" fmla="*/ 1519765 h 1692000"/>
                <a:gd name="connsiteX9" fmla="*/ 811396 w 1692000"/>
                <a:gd name="connsiteY9" fmla="*/ 1601679 h 1692000"/>
                <a:gd name="connsiteX10" fmla="*/ 823141 w 1692000"/>
                <a:gd name="connsiteY10" fmla="*/ 1604050 h 1692000"/>
                <a:gd name="connsiteX11" fmla="*/ 823141 w 1692000"/>
                <a:gd name="connsiteY11" fmla="*/ 1692000 h 1692000"/>
                <a:gd name="connsiteX12" fmla="*/ 0 w 1692000"/>
                <a:gd name="connsiteY12" fmla="*/ 1692000 h 16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2000" h="1692000">
                  <a:moveTo>
                    <a:pt x="0" y="0"/>
                  </a:moveTo>
                  <a:lnTo>
                    <a:pt x="1692000" y="0"/>
                  </a:lnTo>
                  <a:lnTo>
                    <a:pt x="1692000" y="1692000"/>
                  </a:lnTo>
                  <a:lnTo>
                    <a:pt x="868860" y="1692000"/>
                  </a:lnTo>
                  <a:lnTo>
                    <a:pt x="868860" y="1604050"/>
                  </a:lnTo>
                  <a:lnTo>
                    <a:pt x="880604" y="1601679"/>
                  </a:lnTo>
                  <a:cubicBezTo>
                    <a:pt x="912511" y="1588183"/>
                    <a:pt x="934900" y="1556589"/>
                    <a:pt x="934900" y="1519765"/>
                  </a:cubicBezTo>
                  <a:cubicBezTo>
                    <a:pt x="934900" y="1470667"/>
                    <a:pt x="895098" y="1430865"/>
                    <a:pt x="846000" y="1430865"/>
                  </a:cubicBezTo>
                  <a:cubicBezTo>
                    <a:pt x="796902" y="1430865"/>
                    <a:pt x="757100" y="1470667"/>
                    <a:pt x="757100" y="1519765"/>
                  </a:cubicBezTo>
                  <a:cubicBezTo>
                    <a:pt x="757100" y="1556589"/>
                    <a:pt x="779489" y="1588183"/>
                    <a:pt x="811396" y="1601679"/>
                  </a:cubicBezTo>
                  <a:lnTo>
                    <a:pt x="823141" y="1604050"/>
                  </a:lnTo>
                  <a:lnTo>
                    <a:pt x="823141" y="1692000"/>
                  </a:lnTo>
                  <a:lnTo>
                    <a:pt x="0" y="1692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72C5EA">
                <a:shade val="50000"/>
              </a:srgbClr>
            </a:lnRef>
            <a:fillRef idx="1">
              <a:srgbClr val="72C5EA"/>
            </a:fillRef>
            <a:effectRef idx="0">
              <a:srgbClr val="72C5EA"/>
            </a:effectRef>
            <a:fontRef idx="minor">
              <a:srgbClr val="FFFFFF"/>
            </a:fontRef>
          </p:style>
          <p:txBody>
            <a:bodyPr bIns="180000" rtlCol="0" anchor="ctr">
              <a:normAutofit/>
            </a:bodyPr>
            <a:p>
              <a:pPr algn="ctr"/>
              <a:r>
                <a:rPr lang="zh-CN" altLang="en-US" dirty="0" smtClean="0">
                  <a:solidFill>
                    <a:srgbClr val="FFFFFF"/>
                  </a:solidFill>
                  <a:sym typeface="Arial" panose="020B0604020202020204" pitchFamily="34" charset="0"/>
                </a:rPr>
                <a:t>无限的语音与视频，</a:t>
              </a:r>
              <a:endParaRPr lang="zh-CN" altLang="en-US" dirty="0" smtClean="0">
                <a:solidFill>
                  <a:srgbClr val="FFFFFF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dirty="0" smtClean="0">
                  <a:solidFill>
                    <a:srgbClr val="FFFFFF"/>
                  </a:solidFill>
                  <a:sym typeface="Arial" panose="020B0604020202020204" pitchFamily="34" charset="0"/>
                </a:rPr>
                <a:t>沟通无障碍。</a:t>
              </a:r>
              <a:endParaRPr lang="zh-CN" altLang="en-US" dirty="0" smtClean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1" name="任意多边形 20"/>
            <p:cNvSpPr/>
            <p:nvPr>
              <p:custDataLst>
                <p:tags r:id="rId8"/>
              </p:custDataLst>
            </p:nvPr>
          </p:nvSpPr>
          <p:spPr>
            <a:xfrm>
              <a:off x="1839138" y="3817132"/>
              <a:ext cx="45719" cy="441600"/>
            </a:xfrm>
            <a:custGeom>
              <a:avLst/>
              <a:gdLst>
                <a:gd name="connsiteX0" fmla="*/ 0 w 45719"/>
                <a:gd name="connsiteY0" fmla="*/ 0 h 441600"/>
                <a:gd name="connsiteX1" fmla="*/ 45719 w 45719"/>
                <a:gd name="connsiteY1" fmla="*/ 0 h 441600"/>
                <a:gd name="connsiteX2" fmla="*/ 45719 w 45719"/>
                <a:gd name="connsiteY2" fmla="*/ 441600 h 441600"/>
                <a:gd name="connsiteX3" fmla="*/ 0 w 45719"/>
                <a:gd name="connsiteY3" fmla="*/ 441600 h 44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441600">
                  <a:moveTo>
                    <a:pt x="0" y="0"/>
                  </a:moveTo>
                  <a:lnTo>
                    <a:pt x="45719" y="0"/>
                  </a:lnTo>
                  <a:lnTo>
                    <a:pt x="45719" y="441600"/>
                  </a:lnTo>
                  <a:lnTo>
                    <a:pt x="0" y="441600"/>
                  </a:lnTo>
                  <a:close/>
                </a:path>
              </a:pathLst>
            </a:custGeom>
            <a:solidFill>
              <a:srgbClr val="72C5EA"/>
            </a:solidFill>
            <a:ln>
              <a:noFill/>
            </a:ln>
          </p:spPr>
          <p:style>
            <a:lnRef idx="2">
              <a:srgbClr val="72C5EA">
                <a:shade val="50000"/>
              </a:srgbClr>
            </a:lnRef>
            <a:fillRef idx="1">
              <a:srgbClr val="72C5EA"/>
            </a:fillRef>
            <a:effectRef idx="0">
              <a:srgbClr val="72C5EA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9"/>
            </p:custDataLst>
          </p:nvPr>
        </p:nvGrpSpPr>
        <p:grpSpPr>
          <a:xfrm>
            <a:off x="7373109" y="2527556"/>
            <a:ext cx="2362823" cy="3782861"/>
            <a:chOff x="1015997" y="2125132"/>
            <a:chExt cx="1692000" cy="2708879"/>
          </a:xfrm>
        </p:grpSpPr>
        <p:sp>
          <p:nvSpPr>
            <p:cNvPr id="23" name="任意多边形 22"/>
            <p:cNvSpPr/>
            <p:nvPr>
              <p:custDataLst>
                <p:tags r:id="rId10"/>
              </p:custDataLst>
            </p:nvPr>
          </p:nvSpPr>
          <p:spPr>
            <a:xfrm>
              <a:off x="1574130" y="4258277"/>
              <a:ext cx="575734" cy="575734"/>
            </a:xfrm>
            <a:custGeom>
              <a:avLst/>
              <a:gdLst>
                <a:gd name="connsiteX0" fmla="*/ 0 w 575734"/>
                <a:gd name="connsiteY0" fmla="*/ 0 h 575734"/>
                <a:gd name="connsiteX1" fmla="*/ 265008 w 575734"/>
                <a:gd name="connsiteY1" fmla="*/ 0 h 575734"/>
                <a:gd name="connsiteX2" fmla="*/ 265008 w 575734"/>
                <a:gd name="connsiteY2" fmla="*/ 72347 h 575734"/>
                <a:gd name="connsiteX3" fmla="*/ 253263 w 575734"/>
                <a:gd name="connsiteY3" fmla="*/ 74718 h 575734"/>
                <a:gd name="connsiteX4" fmla="*/ 198967 w 575734"/>
                <a:gd name="connsiteY4" fmla="*/ 156632 h 575734"/>
                <a:gd name="connsiteX5" fmla="*/ 287867 w 575734"/>
                <a:gd name="connsiteY5" fmla="*/ 245532 h 575734"/>
                <a:gd name="connsiteX6" fmla="*/ 376767 w 575734"/>
                <a:gd name="connsiteY6" fmla="*/ 156632 h 575734"/>
                <a:gd name="connsiteX7" fmla="*/ 322471 w 575734"/>
                <a:gd name="connsiteY7" fmla="*/ 74718 h 575734"/>
                <a:gd name="connsiteX8" fmla="*/ 310727 w 575734"/>
                <a:gd name="connsiteY8" fmla="*/ 72347 h 575734"/>
                <a:gd name="connsiteX9" fmla="*/ 310727 w 575734"/>
                <a:gd name="connsiteY9" fmla="*/ 0 h 575734"/>
                <a:gd name="connsiteX10" fmla="*/ 575734 w 575734"/>
                <a:gd name="connsiteY10" fmla="*/ 0 h 575734"/>
                <a:gd name="connsiteX11" fmla="*/ 575734 w 575734"/>
                <a:gd name="connsiteY11" fmla="*/ 575734 h 575734"/>
                <a:gd name="connsiteX12" fmla="*/ 0 w 575734"/>
                <a:gd name="connsiteY12" fmla="*/ 575734 h 57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5734" h="575734">
                  <a:moveTo>
                    <a:pt x="0" y="0"/>
                  </a:moveTo>
                  <a:lnTo>
                    <a:pt x="265008" y="0"/>
                  </a:lnTo>
                  <a:lnTo>
                    <a:pt x="265008" y="72347"/>
                  </a:lnTo>
                  <a:lnTo>
                    <a:pt x="253263" y="74718"/>
                  </a:lnTo>
                  <a:cubicBezTo>
                    <a:pt x="221356" y="88214"/>
                    <a:pt x="198967" y="119809"/>
                    <a:pt x="198967" y="156632"/>
                  </a:cubicBezTo>
                  <a:cubicBezTo>
                    <a:pt x="198967" y="205730"/>
                    <a:pt x="238769" y="245532"/>
                    <a:pt x="287867" y="245532"/>
                  </a:cubicBezTo>
                  <a:cubicBezTo>
                    <a:pt x="336965" y="245532"/>
                    <a:pt x="376767" y="205730"/>
                    <a:pt x="376767" y="156632"/>
                  </a:cubicBezTo>
                  <a:cubicBezTo>
                    <a:pt x="376767" y="119809"/>
                    <a:pt x="354378" y="88214"/>
                    <a:pt x="322471" y="74718"/>
                  </a:cubicBezTo>
                  <a:lnTo>
                    <a:pt x="310727" y="72347"/>
                  </a:lnTo>
                  <a:lnTo>
                    <a:pt x="310727" y="0"/>
                  </a:lnTo>
                  <a:lnTo>
                    <a:pt x="575734" y="0"/>
                  </a:lnTo>
                  <a:lnTo>
                    <a:pt x="575734" y="575734"/>
                  </a:lnTo>
                  <a:lnTo>
                    <a:pt x="0" y="5757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72C5EA">
                <a:shade val="50000"/>
              </a:srgbClr>
            </a:lnRef>
            <a:fillRef idx="1">
              <a:srgbClr val="72C5EA"/>
            </a:fillRef>
            <a:effectRef idx="0">
              <a:srgbClr val="72C5EA"/>
            </a:effectRef>
            <a:fontRef idx="minor">
              <a:srgbClr val="FFFFFF"/>
            </a:fontRef>
          </p:style>
          <p:txBody>
            <a:bodyPr rtlCol="0" anchor="b">
              <a:normAutofit/>
            </a:bodyPr>
            <a:p>
              <a:pPr algn="ctr"/>
              <a:r>
                <a:rPr lang="en-US" altLang="zh-CN" dirty="0">
                  <a:solidFill>
                    <a:srgbClr val="FFFFFF"/>
                  </a:solidFill>
                  <a:sym typeface="Arial" panose="020B0604020202020204" pitchFamily="34" charset="0"/>
                </a:rPr>
                <a:t>HI</a:t>
              </a:r>
              <a:endParaRPr lang="en-US" altLang="zh-CN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>
              <p:custDataLst>
                <p:tags r:id="rId11"/>
              </p:custDataLst>
            </p:nvPr>
          </p:nvSpPr>
          <p:spPr>
            <a:xfrm>
              <a:off x="1015997" y="2125132"/>
              <a:ext cx="1692000" cy="1692000"/>
            </a:xfrm>
            <a:custGeom>
              <a:avLst/>
              <a:gdLst>
                <a:gd name="connsiteX0" fmla="*/ 0 w 1692000"/>
                <a:gd name="connsiteY0" fmla="*/ 0 h 1692000"/>
                <a:gd name="connsiteX1" fmla="*/ 1692000 w 1692000"/>
                <a:gd name="connsiteY1" fmla="*/ 0 h 1692000"/>
                <a:gd name="connsiteX2" fmla="*/ 1692000 w 1692000"/>
                <a:gd name="connsiteY2" fmla="*/ 1692000 h 1692000"/>
                <a:gd name="connsiteX3" fmla="*/ 868860 w 1692000"/>
                <a:gd name="connsiteY3" fmla="*/ 1692000 h 1692000"/>
                <a:gd name="connsiteX4" fmla="*/ 868860 w 1692000"/>
                <a:gd name="connsiteY4" fmla="*/ 1604050 h 1692000"/>
                <a:gd name="connsiteX5" fmla="*/ 880604 w 1692000"/>
                <a:gd name="connsiteY5" fmla="*/ 1601679 h 1692000"/>
                <a:gd name="connsiteX6" fmla="*/ 934900 w 1692000"/>
                <a:gd name="connsiteY6" fmla="*/ 1519765 h 1692000"/>
                <a:gd name="connsiteX7" fmla="*/ 846000 w 1692000"/>
                <a:gd name="connsiteY7" fmla="*/ 1430865 h 1692000"/>
                <a:gd name="connsiteX8" fmla="*/ 757100 w 1692000"/>
                <a:gd name="connsiteY8" fmla="*/ 1519765 h 1692000"/>
                <a:gd name="connsiteX9" fmla="*/ 811396 w 1692000"/>
                <a:gd name="connsiteY9" fmla="*/ 1601679 h 1692000"/>
                <a:gd name="connsiteX10" fmla="*/ 823141 w 1692000"/>
                <a:gd name="connsiteY10" fmla="*/ 1604050 h 1692000"/>
                <a:gd name="connsiteX11" fmla="*/ 823141 w 1692000"/>
                <a:gd name="connsiteY11" fmla="*/ 1692000 h 1692000"/>
                <a:gd name="connsiteX12" fmla="*/ 0 w 1692000"/>
                <a:gd name="connsiteY12" fmla="*/ 1692000 h 16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2000" h="1692000">
                  <a:moveTo>
                    <a:pt x="0" y="0"/>
                  </a:moveTo>
                  <a:lnTo>
                    <a:pt x="1692000" y="0"/>
                  </a:lnTo>
                  <a:lnTo>
                    <a:pt x="1692000" y="1692000"/>
                  </a:lnTo>
                  <a:lnTo>
                    <a:pt x="868860" y="1692000"/>
                  </a:lnTo>
                  <a:lnTo>
                    <a:pt x="868860" y="1604050"/>
                  </a:lnTo>
                  <a:lnTo>
                    <a:pt x="880604" y="1601679"/>
                  </a:lnTo>
                  <a:cubicBezTo>
                    <a:pt x="912511" y="1588183"/>
                    <a:pt x="934900" y="1556589"/>
                    <a:pt x="934900" y="1519765"/>
                  </a:cubicBezTo>
                  <a:cubicBezTo>
                    <a:pt x="934900" y="1470667"/>
                    <a:pt x="895098" y="1430865"/>
                    <a:pt x="846000" y="1430865"/>
                  </a:cubicBezTo>
                  <a:cubicBezTo>
                    <a:pt x="796902" y="1430865"/>
                    <a:pt x="757100" y="1470667"/>
                    <a:pt x="757100" y="1519765"/>
                  </a:cubicBezTo>
                  <a:cubicBezTo>
                    <a:pt x="757100" y="1556589"/>
                    <a:pt x="779489" y="1588183"/>
                    <a:pt x="811396" y="1601679"/>
                  </a:cubicBezTo>
                  <a:lnTo>
                    <a:pt x="823141" y="1604050"/>
                  </a:lnTo>
                  <a:lnTo>
                    <a:pt x="823141" y="1692000"/>
                  </a:lnTo>
                  <a:lnTo>
                    <a:pt x="0" y="1692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rgbClr val="72C5EA">
                <a:shade val="50000"/>
              </a:srgbClr>
            </a:lnRef>
            <a:fillRef idx="1">
              <a:srgbClr val="72C5EA"/>
            </a:fillRef>
            <a:effectRef idx="0">
              <a:srgbClr val="72C5EA"/>
            </a:effectRef>
            <a:fontRef idx="minor">
              <a:srgbClr val="FFFFFF"/>
            </a:fontRef>
          </p:style>
          <p:txBody>
            <a:bodyPr bIns="180000" rtlCol="0" anchor="ctr">
              <a:normAutofit/>
            </a:bodyPr>
            <a:p>
              <a:pPr algn="ctr"/>
              <a:r>
                <a:rPr lang="zh-CN" altLang="en-US" dirty="0" smtClean="0">
                  <a:solidFill>
                    <a:srgbClr val="FFFFFF"/>
                  </a:solidFill>
                  <a:sym typeface="Arial" panose="020B0604020202020204" pitchFamily="34" charset="0"/>
                </a:rPr>
                <a:t>在线文档传输，</a:t>
              </a:r>
              <a:endParaRPr lang="zh-CN" altLang="en-US" dirty="0" smtClean="0">
                <a:solidFill>
                  <a:srgbClr val="FFFFFF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dirty="0" smtClean="0">
                  <a:solidFill>
                    <a:srgbClr val="FFFFFF"/>
                  </a:solidFill>
                  <a:sym typeface="Arial" panose="020B0604020202020204" pitchFamily="34" charset="0"/>
                </a:rPr>
                <a:t>沟通，办公两不误。</a:t>
              </a:r>
              <a:endParaRPr lang="zh-CN" altLang="en-US" dirty="0" smtClean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5" name="任意多边形 24"/>
            <p:cNvSpPr/>
            <p:nvPr>
              <p:custDataLst>
                <p:tags r:id="rId12"/>
              </p:custDataLst>
            </p:nvPr>
          </p:nvSpPr>
          <p:spPr>
            <a:xfrm>
              <a:off x="1839138" y="3817132"/>
              <a:ext cx="45719" cy="441600"/>
            </a:xfrm>
            <a:custGeom>
              <a:avLst/>
              <a:gdLst>
                <a:gd name="connsiteX0" fmla="*/ 0 w 45719"/>
                <a:gd name="connsiteY0" fmla="*/ 0 h 441600"/>
                <a:gd name="connsiteX1" fmla="*/ 45719 w 45719"/>
                <a:gd name="connsiteY1" fmla="*/ 0 h 441600"/>
                <a:gd name="connsiteX2" fmla="*/ 45719 w 45719"/>
                <a:gd name="connsiteY2" fmla="*/ 441600 h 441600"/>
                <a:gd name="connsiteX3" fmla="*/ 0 w 45719"/>
                <a:gd name="connsiteY3" fmla="*/ 441600 h 44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19" h="441600">
                  <a:moveTo>
                    <a:pt x="0" y="0"/>
                  </a:moveTo>
                  <a:lnTo>
                    <a:pt x="45719" y="0"/>
                  </a:lnTo>
                  <a:lnTo>
                    <a:pt x="45719" y="441600"/>
                  </a:lnTo>
                  <a:lnTo>
                    <a:pt x="0" y="441600"/>
                  </a:lnTo>
                  <a:close/>
                </a:path>
              </a:pathLst>
            </a:custGeom>
            <a:solidFill>
              <a:srgbClr val="72C5EA"/>
            </a:solidFill>
            <a:ln>
              <a:noFill/>
            </a:ln>
          </p:spPr>
          <p:style>
            <a:lnRef idx="2">
              <a:srgbClr val="72C5EA">
                <a:shade val="50000"/>
              </a:srgbClr>
            </a:lnRef>
            <a:fillRef idx="1">
              <a:srgbClr val="72C5EA"/>
            </a:fillRef>
            <a:effectRef idx="0">
              <a:srgbClr val="72C5EA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  <p:custDataLst>
      <p:tags r:id="rId13"/>
    </p:custData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90730" y="1254533"/>
            <a:ext cx="4441090" cy="1467503"/>
          </a:xfrm>
        </p:spPr>
        <p:txBody>
          <a:bodyPr/>
          <a:p>
            <a:pPr algn="l"/>
            <a:r>
              <a:rPr lang="zh-CN" altLang="en-US" sz="6000">
                <a:solidFill>
                  <a:srgbClr val="0070C0"/>
                </a:solidFill>
                <a:latin typeface="Impact" panose="020B0806030902050204" pitchFamily="34" charset="0"/>
              </a:rPr>
              <a:t>日程</a:t>
            </a:r>
            <a:endParaRPr lang="zh-CN" altLang="en-US" sz="600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590550" y="3108960"/>
            <a:ext cx="4105275" cy="3282315"/>
          </a:xfrm>
        </p:spPr>
        <p:txBody>
          <a:bodyPr>
            <a:no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日历，备忘录全部收入囊中，额外添加温馨提醒。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每一个重要的日子都不容错过。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 descr="m17_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835" y="831215"/>
            <a:ext cx="4771390" cy="47713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415" y="1124358"/>
            <a:ext cx="4441090" cy="1467503"/>
          </a:xfrm>
        </p:spPr>
        <p:txBody>
          <a:bodyPr/>
          <a:p>
            <a:r>
              <a:rPr lang="zh-CN" altLang="en-US" sz="6000">
                <a:solidFill>
                  <a:srgbClr val="0070C0"/>
                </a:solidFill>
              </a:rPr>
              <a:t>邮件</a:t>
            </a:r>
            <a:endParaRPr lang="zh-CN" altLang="en-US" sz="6000">
              <a:solidFill>
                <a:srgbClr val="0070C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784860" y="2678430"/>
            <a:ext cx="4599940" cy="3395980"/>
          </a:xfrm>
        </p:spPr>
        <p:txBody>
          <a:bodyPr>
            <a:no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商业人士必备。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多账号间互换，大容量储存。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居家，旅行必备良品。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" name="图片 6" descr="22291414_152213400612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4810" y="865505"/>
            <a:ext cx="4819015" cy="48190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6000">
                <a:solidFill>
                  <a:srgbClr val="0070C0"/>
                </a:solidFill>
              </a:rPr>
              <a:t>电话</a:t>
            </a:r>
            <a:endParaRPr lang="zh-CN" altLang="en-US" sz="6000">
              <a:solidFill>
                <a:srgbClr val="0070C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864870" y="2894965"/>
            <a:ext cx="4354830" cy="3179445"/>
          </a:xfrm>
        </p:spPr>
        <p:txBody>
          <a:bodyPr/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语音，视频全都有。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只要联网即可实时通话的功能。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" name="图片 6" descr="t010c7c1803eeff9ee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5425" y="866775"/>
            <a:ext cx="4874895" cy="48748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790" y="1384935"/>
            <a:ext cx="3604895" cy="1351915"/>
          </a:xfrm>
        </p:spPr>
        <p:txBody>
          <a:bodyPr>
            <a:normAutofit fontScale="90000"/>
          </a:bodyPr>
          <a:p>
            <a:pPr algn="l"/>
            <a:r>
              <a:rPr lang="en-US" altLang="zh-CN"/>
              <a:t>	</a:t>
            </a:r>
            <a:r>
              <a:rPr lang="en-US" altLang="zh-CN" sz="6000">
                <a:solidFill>
                  <a:srgbClr val="0070C0"/>
                </a:solidFill>
              </a:rPr>
              <a:t>QQ</a:t>
            </a:r>
            <a:r>
              <a:rPr lang="zh-CN" altLang="en-US" sz="6000">
                <a:solidFill>
                  <a:srgbClr val="0070C0"/>
                </a:solidFill>
              </a:rPr>
              <a:t>空间</a:t>
            </a:r>
            <a:endParaRPr lang="zh-CN" altLang="en-US" sz="6000">
              <a:solidFill>
                <a:srgbClr val="0070C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081405" y="2993390"/>
            <a:ext cx="3933825" cy="3182620"/>
          </a:xfrm>
        </p:spPr>
        <p:txBody>
          <a:bodyPr>
            <a:no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轻轻一触，即可查看他人动态。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防打扰模式，工作，娱乐两不误。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 descr="147332519020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1480" y="1003935"/>
            <a:ext cx="4667885" cy="46151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功能大全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5970" y="2059305"/>
            <a:ext cx="9434830" cy="4996815"/>
          </a:xfrm>
        </p:spPr>
        <p:txBody>
          <a:bodyPr>
            <a:normAutofit lnSpcReduction="10000"/>
          </a:bodyPr>
          <a:p>
            <a:r>
              <a:rPr lang="zh-CN" altLang="en-US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沟通:支持手机、电脑多平台，多端消息漫游同步。</a:t>
            </a:r>
            <a:endParaRPr lang="zh-CN" altLang="en-US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联系人:QQ登录后，联系人全同步，还可以将部分不常用联系人隐藏。</a:t>
            </a:r>
            <a:endParaRPr lang="zh-CN" altLang="en-US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在线文档:可以多人在线编辑Word文档和Excel表格。</a:t>
            </a:r>
            <a:endParaRPr lang="zh-CN" altLang="en-US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日程:创建日程，安排事务，还能做会议邀请。</a:t>
            </a:r>
            <a:endParaRPr lang="zh-CN" altLang="en-US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邮件:收发邮件无压力，还可以收非QQ邮箱的邮件。</a:t>
            </a:r>
            <a:endParaRPr lang="zh-CN" altLang="en-US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文件传输:使用QQ底层技术，传文件，快!</a:t>
            </a:r>
            <a:endParaRPr lang="zh-CN" altLang="en-US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电话会议:异地沟通?用TIM打个电话吧。</a:t>
            </a:r>
            <a:endParaRPr lang="zh-CN" altLang="en-US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收藏:有用的文字、图片和链接等都能收藏进来。</a:t>
            </a:r>
            <a:r>
              <a:rPr lang="zh-CN" altLang="en-US"/>
              <a:t> </a:t>
            </a:r>
            <a:endParaRPr lang="zh-CN" altLang="en-US"/>
          </a:p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255395" y="1426210"/>
            <a:ext cx="87064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963035" y="1454150"/>
            <a:ext cx="2873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00B0F0"/>
                </a:solidFill>
              </a:rPr>
              <a:t>主要功能</a:t>
            </a:r>
            <a:endParaRPr lang="zh-CN" altLang="en-US">
              <a:solidFill>
                <a:srgbClr val="00B0F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优化功能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5944" y="2276037"/>
            <a:ext cx="9247556" cy="4535200"/>
          </a:xfrm>
        </p:spPr>
        <p:txBody>
          <a:bodyPr/>
          <a:p>
            <a:r>
              <a:rPr lang="zh-CN" altLang="en-US" sz="280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聊天界面的拍照和短视频合并，长按拍照录短视频；</a:t>
            </a:r>
            <a:endParaRPr lang="zh-CN" altLang="en-US" sz="2800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全局搜索可以清除搜索历史；</a:t>
            </a:r>
            <a:endParaRPr lang="zh-CN" altLang="en-US" sz="2800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优化了消息列表界面细节，更简约；</a:t>
            </a:r>
            <a:endParaRPr lang="zh-CN" altLang="en-US" sz="2800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优化了在线文档的大量编辑体验；</a:t>
            </a:r>
            <a:endParaRPr lang="zh-CN" altLang="en-US" sz="2800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优化了Logo的细节；</a:t>
            </a:r>
            <a:endParaRPr lang="zh-CN" altLang="en-US" sz="2800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提高稳定性并修复bug若干。</a:t>
            </a:r>
            <a:endParaRPr lang="zh-CN" altLang="en-US" sz="2800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241425" y="1411605"/>
            <a:ext cx="8691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345305" y="1469390"/>
            <a:ext cx="2916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00B0F0"/>
                </a:solidFill>
              </a:rPr>
              <a:t>永不止步</a:t>
            </a:r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8" name="太阳形 7">
            <a:hlinkClick r:id="rId1" action="ppaction://hlinksldjump"/>
          </p:cNvPr>
          <p:cNvSpPr/>
          <p:nvPr/>
        </p:nvSpPr>
        <p:spPr>
          <a:xfrm>
            <a:off x="9872345" y="6378575"/>
            <a:ext cx="408940" cy="390525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五边形 30"/>
          <p:cNvSpPr/>
          <p:nvPr>
            <p:custDataLst>
              <p:tags r:id="rId1"/>
            </p:custDataLst>
          </p:nvPr>
        </p:nvSpPr>
        <p:spPr bwMode="auto">
          <a:xfrm>
            <a:off x="1448970" y="2361396"/>
            <a:ext cx="4140836" cy="517583"/>
          </a:xfrm>
          <a:prstGeom prst="homePlate">
            <a:avLst/>
          </a:prstGeom>
          <a:solidFill>
            <a:srgbClr val="FF6600"/>
          </a:solidFill>
          <a:ln w="28575">
            <a:solidFill>
              <a:schemeClr val="bg1"/>
            </a:solidFill>
            <a:round/>
          </a:ln>
        </p:spPr>
        <p:txBody>
          <a:bodyPr wrap="square" lIns="68733" tIns="34365" rIns="68733" bIns="34365" anchor="ctr">
            <a:normAutofit/>
          </a:bodyPr>
          <a:p>
            <a:pPr algn="ctr"/>
            <a:endParaRPr sz="1355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597" name="平行四边形 31"/>
          <p:cNvSpPr/>
          <p:nvPr>
            <p:custDataLst>
              <p:tags r:id="rId2"/>
            </p:custDataLst>
          </p:nvPr>
        </p:nvSpPr>
        <p:spPr bwMode="auto">
          <a:xfrm>
            <a:off x="4850371" y="2355762"/>
            <a:ext cx="384506" cy="523217"/>
          </a:xfrm>
          <a:prstGeom prst="parallelogram">
            <a:avLst>
              <a:gd name="adj" fmla="val 43315"/>
            </a:avLst>
          </a:prstGeom>
          <a:solidFill>
            <a:schemeClr val="bg1"/>
          </a:solidFill>
          <a:ln w="19050">
            <a:noFill/>
            <a:round/>
          </a:ln>
        </p:spPr>
        <p:txBody>
          <a:bodyPr wrap="square" lIns="68733" tIns="34365" rIns="68733" bIns="34365" anchor="ctr">
            <a:normAutofit fontScale="72500"/>
          </a:bodyPr>
          <a:p>
            <a:pPr algn="ctr"/>
            <a:endParaRPr sz="1355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598" name="平行四边形 32"/>
          <p:cNvSpPr/>
          <p:nvPr>
            <p:custDataLst>
              <p:tags r:id="rId3"/>
            </p:custDataLst>
          </p:nvPr>
        </p:nvSpPr>
        <p:spPr bwMode="auto">
          <a:xfrm>
            <a:off x="5146146" y="2355762"/>
            <a:ext cx="384506" cy="523217"/>
          </a:xfrm>
          <a:prstGeom prst="parallelogram">
            <a:avLst>
              <a:gd name="adj" fmla="val 43315"/>
            </a:avLst>
          </a:prstGeom>
          <a:solidFill>
            <a:schemeClr val="bg1"/>
          </a:solidFill>
          <a:ln w="19050">
            <a:noFill/>
            <a:round/>
          </a:ln>
        </p:spPr>
        <p:txBody>
          <a:bodyPr wrap="square" lIns="68733" tIns="34365" rIns="68733" bIns="34365" anchor="ctr">
            <a:normAutofit fontScale="72500"/>
          </a:bodyPr>
          <a:p>
            <a:pPr algn="ctr"/>
            <a:endParaRPr sz="1355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599" name="文本框 26"/>
          <p:cNvSpPr txBox="1"/>
          <p:nvPr>
            <p:custDataLst>
              <p:tags r:id="rId4"/>
            </p:custDataLst>
          </p:nvPr>
        </p:nvSpPr>
        <p:spPr>
          <a:xfrm>
            <a:off x="6187311" y="2057134"/>
            <a:ext cx="556086" cy="555057"/>
          </a:xfrm>
          <a:prstGeom prst="rect">
            <a:avLst/>
          </a:prstGeom>
          <a:noFill/>
        </p:spPr>
        <p:txBody>
          <a:bodyPr wrap="square" lIns="68733" tIns="34365" rIns="68733" bIns="34365" anchor="ctr">
            <a:normAutofit/>
          </a:bodyPr>
          <a:p>
            <a:pPr algn="ctr"/>
            <a:r>
              <a:rPr lang="en-US" altLang="zh-CN" sz="301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altLang="zh-CN" sz="3010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01" name="文本框 34"/>
          <p:cNvSpPr txBox="1"/>
          <p:nvPr>
            <p:custDataLst>
              <p:tags r:id="rId5"/>
            </p:custDataLst>
          </p:nvPr>
        </p:nvSpPr>
        <p:spPr bwMode="auto">
          <a:xfrm>
            <a:off x="6973135" y="2308499"/>
            <a:ext cx="3237708" cy="303916"/>
          </a:xfrm>
          <a:prstGeom prst="rect">
            <a:avLst/>
          </a:prstGeom>
          <a:noFill/>
          <a:ln>
            <a:noFill/>
          </a:ln>
        </p:spPr>
        <p:txBody>
          <a:bodyPr wrap="square" lIns="68733" tIns="34365" rIns="68733" bIns="0" anchor="b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>
                <a:solidFill>
                  <a:srgbClr val="F8520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 tooltip="" action="ppaction://hlinksldjump"/>
              </a:rPr>
              <a:t>简介</a:t>
            </a:r>
            <a:endParaRPr lang="zh-CN" altLang="en-US" sz="2000" b="1" spc="300">
              <a:solidFill>
                <a:srgbClr val="F8520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02" name="文本框 22"/>
          <p:cNvSpPr txBox="1"/>
          <p:nvPr>
            <p:custDataLst>
              <p:tags r:id="rId7"/>
            </p:custDataLst>
          </p:nvPr>
        </p:nvSpPr>
        <p:spPr>
          <a:xfrm>
            <a:off x="6187311" y="2730600"/>
            <a:ext cx="556086" cy="555057"/>
          </a:xfrm>
          <a:prstGeom prst="rect">
            <a:avLst/>
          </a:prstGeom>
          <a:noFill/>
        </p:spPr>
        <p:txBody>
          <a:bodyPr wrap="square" lIns="68733" tIns="34365" rIns="68733" bIns="34365" anchor="ctr">
            <a:normAutofit/>
          </a:bodyPr>
          <a:p>
            <a:pPr algn="ctr"/>
            <a:r>
              <a:rPr lang="en-US" altLang="zh-CN" sz="301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altLang="zh-CN" sz="3010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04" name="文本框 36"/>
          <p:cNvSpPr txBox="1"/>
          <p:nvPr>
            <p:custDataLst>
              <p:tags r:id="rId8"/>
            </p:custDataLst>
          </p:nvPr>
        </p:nvSpPr>
        <p:spPr bwMode="auto">
          <a:xfrm>
            <a:off x="6973135" y="2981132"/>
            <a:ext cx="3237708" cy="303916"/>
          </a:xfrm>
          <a:prstGeom prst="rect">
            <a:avLst/>
          </a:prstGeom>
          <a:noFill/>
          <a:ln>
            <a:noFill/>
          </a:ln>
        </p:spPr>
        <p:txBody>
          <a:bodyPr wrap="square" lIns="68733" tIns="34365" rIns="68733" bIns="0" anchor="b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>
                <a:solidFill>
                  <a:srgbClr val="F8520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 tooltip="" action="ppaction://hlinksldjump"/>
              </a:rPr>
              <a:t>特色</a:t>
            </a:r>
            <a:endParaRPr lang="zh-CN" altLang="en-US" sz="2000" b="1" spc="300">
              <a:solidFill>
                <a:srgbClr val="F8520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05" name="文本框 18"/>
          <p:cNvSpPr txBox="1"/>
          <p:nvPr>
            <p:custDataLst>
              <p:tags r:id="rId10"/>
            </p:custDataLst>
          </p:nvPr>
        </p:nvSpPr>
        <p:spPr>
          <a:xfrm>
            <a:off x="6187311" y="3397599"/>
            <a:ext cx="556086" cy="555057"/>
          </a:xfrm>
          <a:prstGeom prst="rect">
            <a:avLst/>
          </a:prstGeom>
          <a:noFill/>
        </p:spPr>
        <p:txBody>
          <a:bodyPr wrap="square" lIns="68733" tIns="34365" rIns="68733" bIns="34365" anchor="ctr">
            <a:normAutofit/>
          </a:bodyPr>
          <a:p>
            <a:pPr algn="ctr"/>
            <a:r>
              <a:rPr lang="en-US" altLang="zh-CN" sz="301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altLang="zh-CN" sz="3010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07" name="文本框 38"/>
          <p:cNvSpPr txBox="1"/>
          <p:nvPr>
            <p:custDataLst>
              <p:tags r:id="rId11"/>
            </p:custDataLst>
          </p:nvPr>
        </p:nvSpPr>
        <p:spPr bwMode="auto">
          <a:xfrm>
            <a:off x="6973135" y="3708913"/>
            <a:ext cx="3237708" cy="303916"/>
          </a:xfrm>
          <a:prstGeom prst="rect">
            <a:avLst/>
          </a:prstGeom>
          <a:noFill/>
          <a:ln>
            <a:noFill/>
          </a:ln>
        </p:spPr>
        <p:txBody>
          <a:bodyPr wrap="square" lIns="68733" tIns="34365" rIns="68733" bIns="0" anchor="b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>
                <a:solidFill>
                  <a:srgbClr val="F8520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tooltip="" action="ppaction://hlinksldjump"/>
              </a:rPr>
              <a:t>功能</a:t>
            </a:r>
            <a:endParaRPr lang="zh-CN" altLang="en-US" sz="2000" b="1" spc="300">
              <a:solidFill>
                <a:srgbClr val="F8520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08" name="文本框 14"/>
          <p:cNvSpPr txBox="1"/>
          <p:nvPr>
            <p:custDataLst>
              <p:tags r:id="rId13"/>
            </p:custDataLst>
          </p:nvPr>
        </p:nvSpPr>
        <p:spPr>
          <a:xfrm>
            <a:off x="6187311" y="4064597"/>
            <a:ext cx="556086" cy="555057"/>
          </a:xfrm>
          <a:prstGeom prst="rect">
            <a:avLst/>
          </a:prstGeom>
          <a:noFill/>
        </p:spPr>
        <p:txBody>
          <a:bodyPr wrap="square" lIns="68733" tIns="34365" rIns="68733" bIns="34365" anchor="ctr">
            <a:normAutofit/>
          </a:bodyPr>
          <a:p>
            <a:pPr algn="ctr"/>
            <a:r>
              <a:rPr lang="en-US" altLang="zh-CN" sz="301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altLang="zh-CN" sz="3010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10" name="文本框 40"/>
          <p:cNvSpPr txBox="1"/>
          <p:nvPr>
            <p:custDataLst>
              <p:tags r:id="rId14"/>
            </p:custDataLst>
          </p:nvPr>
        </p:nvSpPr>
        <p:spPr bwMode="auto">
          <a:xfrm>
            <a:off x="6973135" y="4315226"/>
            <a:ext cx="3237708" cy="303916"/>
          </a:xfrm>
          <a:prstGeom prst="rect">
            <a:avLst/>
          </a:prstGeom>
          <a:noFill/>
          <a:ln>
            <a:noFill/>
          </a:ln>
        </p:spPr>
        <p:txBody>
          <a:bodyPr wrap="square" lIns="68733" tIns="34365" rIns="68733" bIns="0" anchor="b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>
                <a:solidFill>
                  <a:srgbClr val="F8520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tooltip="" action="ppaction://hlinksldjump"/>
              </a:rPr>
              <a:t>竞争</a:t>
            </a:r>
            <a:endParaRPr lang="zh-CN" altLang="en-US" sz="2000" b="1" spc="300">
              <a:solidFill>
                <a:srgbClr val="F8520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11" name="文本框 10"/>
          <p:cNvSpPr txBox="1"/>
          <p:nvPr>
            <p:custDataLst>
              <p:tags r:id="rId16"/>
            </p:custDataLst>
          </p:nvPr>
        </p:nvSpPr>
        <p:spPr>
          <a:xfrm>
            <a:off x="6187311" y="4731595"/>
            <a:ext cx="556086" cy="555057"/>
          </a:xfrm>
          <a:prstGeom prst="rect">
            <a:avLst/>
          </a:prstGeom>
          <a:noFill/>
        </p:spPr>
        <p:txBody>
          <a:bodyPr wrap="square" lIns="68733" tIns="34365" rIns="68733" bIns="34365" anchor="ctr">
            <a:normAutofit/>
          </a:bodyPr>
          <a:p>
            <a:pPr algn="ctr"/>
            <a:r>
              <a:rPr lang="en-US" altLang="zh-CN" sz="301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lang="en-US" altLang="zh-CN" sz="3010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13" name="文本框 42"/>
          <p:cNvSpPr txBox="1"/>
          <p:nvPr>
            <p:custDataLst>
              <p:tags r:id="rId17"/>
            </p:custDataLst>
          </p:nvPr>
        </p:nvSpPr>
        <p:spPr bwMode="auto">
          <a:xfrm>
            <a:off x="6973135" y="4982634"/>
            <a:ext cx="3237708" cy="303916"/>
          </a:xfrm>
          <a:prstGeom prst="rect">
            <a:avLst/>
          </a:prstGeom>
          <a:noFill/>
          <a:ln>
            <a:noFill/>
          </a:ln>
        </p:spPr>
        <p:txBody>
          <a:bodyPr wrap="square" lIns="68733" tIns="34365" rIns="68733" bIns="0" anchor="b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pc="300">
                <a:solidFill>
                  <a:srgbClr val="F8520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tooltip="" action="ppaction://hlinksldjump"/>
              </a:rPr>
              <a:t>寄语</a:t>
            </a:r>
            <a:endParaRPr lang="zh-CN" altLang="en-US" sz="2000" b="1" spc="300">
              <a:solidFill>
                <a:srgbClr val="F8520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145728" name="直接连接符 21"/>
          <p:cNvCxnSpPr/>
          <p:nvPr>
            <p:custDataLst>
              <p:tags r:id="rId19"/>
            </p:custDataLst>
          </p:nvPr>
        </p:nvCxnSpPr>
        <p:spPr>
          <a:xfrm>
            <a:off x="6837812" y="2644136"/>
            <a:ext cx="315829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23"/>
          <p:cNvCxnSpPr/>
          <p:nvPr>
            <p:custDataLst>
              <p:tags r:id="rId20"/>
            </p:custDataLst>
          </p:nvPr>
        </p:nvCxnSpPr>
        <p:spPr>
          <a:xfrm>
            <a:off x="6827214" y="3325894"/>
            <a:ext cx="315829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24"/>
          <p:cNvCxnSpPr/>
          <p:nvPr>
            <p:custDataLst>
              <p:tags r:id="rId21"/>
            </p:custDataLst>
          </p:nvPr>
        </p:nvCxnSpPr>
        <p:spPr>
          <a:xfrm>
            <a:off x="6827214" y="4012691"/>
            <a:ext cx="315829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25"/>
          <p:cNvCxnSpPr/>
          <p:nvPr>
            <p:custDataLst>
              <p:tags r:id="rId22"/>
            </p:custDataLst>
          </p:nvPr>
        </p:nvCxnSpPr>
        <p:spPr>
          <a:xfrm>
            <a:off x="6827214" y="4619621"/>
            <a:ext cx="315829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4" name="文本框 27"/>
          <p:cNvSpPr txBox="1"/>
          <p:nvPr>
            <p:custDataLst>
              <p:tags r:id="rId23"/>
            </p:custDataLst>
          </p:nvPr>
        </p:nvSpPr>
        <p:spPr>
          <a:xfrm>
            <a:off x="1462717" y="2466988"/>
            <a:ext cx="1279860" cy="300764"/>
          </a:xfrm>
          <a:prstGeom prst="rect">
            <a:avLst/>
          </a:prstGeom>
          <a:noFill/>
        </p:spPr>
        <p:txBody>
          <a:bodyPr wrap="square" lIns="68733" tIns="34365" rIns="68733" bIns="34365">
            <a:normAutofit fontScale="90000"/>
          </a:bodyPr>
          <a:p>
            <a:pPr algn="ctr"/>
            <a:r>
              <a:rPr lang="en-US" altLang="zh-CN" sz="1505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Contents</a:t>
            </a:r>
            <a:endParaRPr lang="en-US" altLang="zh-CN" sz="1505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52" name="图片 1" descr="a28d3f3893211a970433b745b1dab19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41400" y="3489325"/>
            <a:ext cx="2122170" cy="1679575"/>
          </a:xfrm>
          <a:prstGeom prst="rect">
            <a:avLst/>
          </a:prstGeom>
        </p:spPr>
      </p:pic>
      <p:sp>
        <p:nvSpPr>
          <p:cNvPr id="1" name="文本框 0"/>
          <p:cNvSpPr txBox="1"/>
          <p:nvPr/>
        </p:nvSpPr>
        <p:spPr>
          <a:xfrm>
            <a:off x="3236595" y="4006850"/>
            <a:ext cx="19983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00B0F0"/>
                </a:solidFill>
                <a:latin typeface="Impact" panose="020B0806030902050204" pitchFamily="34" charset="0"/>
                <a:cs typeface="Impact" panose="020B0806030902050204" pitchFamily="34" charset="0"/>
              </a:rPr>
              <a:t>hi </a:t>
            </a:r>
            <a:r>
              <a:rPr lang="zh-CN" altLang="en-US" sz="3600">
                <a:solidFill>
                  <a:srgbClr val="00B0F0"/>
                </a:solidFill>
                <a:latin typeface="Impact" panose="020B0806030902050204" pitchFamily="34" charset="0"/>
                <a:cs typeface="Impact" panose="020B0806030902050204" pitchFamily="34" charset="0"/>
              </a:rPr>
              <a:t>，</a:t>
            </a:r>
            <a:r>
              <a:rPr lang="zh-CN" altLang="en-US" sz="3600">
                <a:solidFill>
                  <a:srgbClr val="00B0F0"/>
                </a:solidFill>
                <a:latin typeface="Impact" panose="020B0806030902050204" pitchFamily="34" charset="0"/>
                <a:cs typeface="Impact" panose="020B0806030902050204" pitchFamily="34" charset="0"/>
              </a:rPr>
              <a:t> </a:t>
            </a:r>
            <a:r>
              <a:rPr lang="en-US" altLang="zh-CN" sz="3600">
                <a:solidFill>
                  <a:srgbClr val="00B0F0"/>
                </a:solidFill>
                <a:latin typeface="Impact" panose="020B0806030902050204" pitchFamily="34" charset="0"/>
                <a:cs typeface="Impact" panose="020B0806030902050204" pitchFamily="34" charset="0"/>
              </a:rPr>
              <a:t>TIM</a:t>
            </a:r>
            <a:endParaRPr lang="en-US" altLang="zh-CN" sz="3600">
              <a:solidFill>
                <a:srgbClr val="00B0F0"/>
              </a:solidFill>
              <a:latin typeface="Impact" panose="020B0806030902050204" pitchFamily="34" charset="0"/>
              <a:cs typeface="Impact" panose="020B0806030902050204" pitchFamily="34" charset="0"/>
            </a:endParaRPr>
          </a:p>
        </p:txBody>
      </p:sp>
      <p:cxnSp>
        <p:nvCxnSpPr>
          <p:cNvPr id="2" name="直接连接符 21"/>
          <p:cNvCxnSpPr/>
          <p:nvPr>
            <p:custDataLst>
              <p:tags r:id="rId25"/>
            </p:custDataLst>
          </p:nvPr>
        </p:nvCxnSpPr>
        <p:spPr>
          <a:xfrm>
            <a:off x="6837812" y="5286336"/>
            <a:ext cx="315829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心形 2">
            <a:hlinkClick r:id="rId26" tooltip="" action="ppaction://hlinksldjump"/>
          </p:cNvPr>
          <p:cNvSpPr/>
          <p:nvPr/>
        </p:nvSpPr>
        <p:spPr>
          <a:xfrm>
            <a:off x="9850755" y="6238240"/>
            <a:ext cx="483235" cy="446405"/>
          </a:xfrm>
          <a:prstGeom prst="hear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7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5970" y="702945"/>
            <a:ext cx="9247505" cy="766445"/>
          </a:xfrm>
        </p:spPr>
        <p:txBody>
          <a:bodyPr/>
          <a:p>
            <a:pPr algn="ctr"/>
            <a:r>
              <a:rPr lang="en-US" altLang="zh-CN">
                <a:solidFill>
                  <a:schemeClr val="bg2"/>
                </a:solidFill>
                <a:latin typeface="+mj-ea"/>
                <a:ea typeface="+mj-ea"/>
              </a:rPr>
              <a:t>  </a:t>
            </a:r>
            <a:r>
              <a:rPr lang="zh-CN" altLang="en-US">
                <a:solidFill>
                  <a:schemeClr val="bg2"/>
                </a:solidFill>
                <a:latin typeface="+mj-ea"/>
                <a:ea typeface="+mj-ea"/>
              </a:rPr>
              <a:t>竞争</a:t>
            </a:r>
            <a:endParaRPr lang="zh-CN" altLang="en-US">
              <a:solidFill>
                <a:schemeClr val="bg2"/>
              </a:solidFill>
              <a:latin typeface="+mj-ea"/>
              <a:ea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400175" y="1440815"/>
            <a:ext cx="859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000500" y="1497330"/>
            <a:ext cx="3306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0070C0"/>
                </a:solidFill>
              </a:rPr>
              <a:t>永 不 服 输</a:t>
            </a:r>
            <a:endParaRPr lang="zh-CN" altLang="en-US">
              <a:solidFill>
                <a:srgbClr val="0070C0"/>
              </a:solidFill>
            </a:endParaRPr>
          </a:p>
        </p:txBody>
      </p:sp>
      <p:pic>
        <p:nvPicPr>
          <p:cNvPr id="10" name="内容占位符 9" descr="a28d3f3893211a970433b745b1dab19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10995" y="2815590"/>
            <a:ext cx="2867660" cy="2878455"/>
          </a:xfrm>
          <a:prstGeom prst="rect">
            <a:avLst/>
          </a:prstGeom>
        </p:spPr>
      </p:pic>
      <p:pic>
        <p:nvPicPr>
          <p:cNvPr id="11" name="图片 10" descr="f037f7de630a4b06a4cdd97c6b4638e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765" y="2815590"/>
            <a:ext cx="3028950" cy="28784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E85C8E6BEBE6E92E814165FB4C058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710" y="1096010"/>
            <a:ext cx="2703195" cy="570357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5241290" y="512445"/>
            <a:ext cx="4084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0070C0"/>
                </a:solidFill>
                <a:latin typeface="Impact" panose="020B0806030902050204" pitchFamily="34" charset="0"/>
                <a:cs typeface="Impact" panose="020B0806030902050204" pitchFamily="34" charset="0"/>
              </a:rPr>
              <a:t>TIM  for  mobile phone</a:t>
            </a:r>
            <a:endParaRPr lang="en-US" altLang="zh-CN" sz="3200">
              <a:solidFill>
                <a:srgbClr val="0070C0"/>
              </a:solidFill>
              <a:latin typeface="Impact" panose="020B0806030902050204" pitchFamily="34" charset="0"/>
              <a:cs typeface="Impact" panose="020B080603090205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49240" y="1183005"/>
            <a:ext cx="3667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248910" y="2549525"/>
            <a:ext cx="43605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263515" y="3599815"/>
            <a:ext cx="44462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241290" y="4676140"/>
            <a:ext cx="44462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248910" y="5855970"/>
            <a:ext cx="44462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371465" y="1931035"/>
            <a:ext cx="4230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经典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QQ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的保留，办公版的设计。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71465" y="2919730"/>
            <a:ext cx="4114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聊天与办公齐平，共同发展。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14645" y="4003040"/>
            <a:ext cx="4013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个人化较重，注重团队发展。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56225" y="5165090"/>
            <a:ext cx="4260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注重信息服务，拓展新型功能</a:t>
            </a:r>
            <a:r>
              <a:rPr lang="zh-CN" altLang="en-US"/>
              <a:t>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D:\360MoveData\Users\51455\Desktop\25915E134067748DF409DC97D56B9F8D.jpg25915E134067748DF409DC97D56B9F8D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5925" y="755015"/>
            <a:ext cx="3122295" cy="621792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5254625" y="272415"/>
            <a:ext cx="4287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0070C0"/>
                </a:solidFill>
                <a:latin typeface="Impact" panose="020B0806030902050204" pitchFamily="34" charset="0"/>
                <a:cs typeface="Impact" panose="020B0806030902050204" pitchFamily="34" charset="0"/>
              </a:rPr>
              <a:t>钉钉 </a:t>
            </a:r>
            <a:r>
              <a:rPr lang="en-US" altLang="zh-CN" sz="3200">
                <a:solidFill>
                  <a:srgbClr val="0070C0"/>
                </a:solidFill>
                <a:latin typeface="Impact" panose="020B0806030902050204" pitchFamily="34" charset="0"/>
                <a:cs typeface="Impact" panose="020B0806030902050204" pitchFamily="34" charset="0"/>
              </a:rPr>
              <a:t>for mobile phone</a:t>
            </a:r>
            <a:endParaRPr lang="en-US" altLang="zh-CN" sz="3200">
              <a:solidFill>
                <a:srgbClr val="0070C0"/>
              </a:solidFill>
              <a:latin typeface="Impact" panose="020B0806030902050204" pitchFamily="34" charset="0"/>
              <a:cs typeface="Impact" panose="020B080603090205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88585" y="1466850"/>
            <a:ext cx="4591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办公软件，为工作而生。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8585" y="2407285"/>
            <a:ext cx="4057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团队工作，体现层级关系。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88585" y="3369310"/>
            <a:ext cx="44596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捆绑模式，家居，生活都涉及。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53990" y="4558665"/>
            <a:ext cx="4288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团队化更重，联系性强。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341620" y="848995"/>
            <a:ext cx="3782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283835" y="1844675"/>
            <a:ext cx="0" cy="1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254625" y="2167255"/>
            <a:ext cx="36239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254625" y="3118485"/>
            <a:ext cx="36239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254625" y="4095750"/>
            <a:ext cx="36239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253990" y="5178425"/>
            <a:ext cx="36239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太阳形 14">
            <a:hlinkClick r:id="rId2" action="ppaction://hlinksldjump"/>
          </p:cNvPr>
          <p:cNvSpPr/>
          <p:nvPr/>
        </p:nvSpPr>
        <p:spPr>
          <a:xfrm>
            <a:off x="9965690" y="6378575"/>
            <a:ext cx="408940" cy="390525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7555" y="616585"/>
            <a:ext cx="9247505" cy="766445"/>
          </a:xfrm>
        </p:spPr>
        <p:txBody>
          <a:bodyPr/>
          <a:p>
            <a:pPr algn="ctr"/>
            <a:r>
              <a:rPr lang="zh-CN" altLang="en-US">
                <a:solidFill>
                  <a:schemeClr val="bg2"/>
                </a:solidFill>
                <a:latin typeface="+mj-ea"/>
                <a:ea typeface="+mj-ea"/>
              </a:rPr>
              <a:t>寄语</a:t>
            </a:r>
            <a:endParaRPr lang="zh-CN" altLang="en-US">
              <a:solidFill>
                <a:schemeClr val="bg2"/>
              </a:solidFill>
              <a:latin typeface="+mj-ea"/>
              <a:ea typeface="+mj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342390" y="1383030"/>
            <a:ext cx="86626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374515" y="1452880"/>
            <a:ext cx="2050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0070C0"/>
                </a:solidFill>
              </a:rPr>
              <a:t>再 出 发</a:t>
            </a: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19505" y="2320925"/>
            <a:ext cx="910844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从第一次尝试，到不断更新，到现在小有成功，再到未来不断发展，</a:t>
            </a:r>
            <a:r>
              <a:rPr lang="en-US" altLang="zh-CN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TIM</a:t>
            </a: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经过了被人无视的阶段，尝过了被人追捧的滋味。</a:t>
            </a:r>
            <a:endParaRPr lang="zh-CN" altLang="en-US" sz="4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在未来，希望</a:t>
            </a:r>
            <a:r>
              <a:rPr lang="en-US" altLang="zh-CN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TIM</a:t>
            </a: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可以继续不忘初心，砥砺前行，向前发展。</a:t>
            </a:r>
            <a:endParaRPr lang="zh-CN" altLang="en-US" sz="4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8" name="太阳形 7">
            <a:hlinkClick r:id="rId1" action="ppaction://hlinksldjump"/>
          </p:cNvPr>
          <p:cNvSpPr/>
          <p:nvPr/>
        </p:nvSpPr>
        <p:spPr>
          <a:xfrm>
            <a:off x="9872345" y="6378575"/>
            <a:ext cx="408940" cy="390525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>
    <p:wheel spokes="4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2240" y="930910"/>
            <a:ext cx="4685665" cy="46856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50275" y="5428615"/>
            <a:ext cx="21240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>
                <a:solidFill>
                  <a:srgbClr val="0070C0"/>
                </a:solidFill>
                <a:latin typeface="Impact" panose="020B0806030902050204" pitchFamily="34" charset="0"/>
                <a:cs typeface="Impact" panose="020B0806030902050204" pitchFamily="34" charset="0"/>
              </a:rPr>
              <a:t>END</a:t>
            </a:r>
            <a:endParaRPr lang="en-US" altLang="zh-CN" sz="9600">
              <a:solidFill>
                <a:srgbClr val="0070C0"/>
              </a:solidFill>
              <a:latin typeface="Impact" panose="020B0806030902050204" pitchFamily="34" charset="0"/>
              <a:cs typeface="Impact" panose="020B080603090205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/>
      <p:sp>
        <p:nvSpPr>
          <p:cNvPr id="1048626" name="标题 1"/>
          <p:cNvSpPr>
            <a:spLocks noGrp="1"/>
          </p:cNvSpPr>
          <p:nvPr>
            <p:ph type="title"/>
          </p:nvPr>
        </p:nvSpPr>
        <p:spPr>
          <a:xfrm>
            <a:off x="887730" y="419735"/>
            <a:ext cx="9023985" cy="989965"/>
          </a:xfrm>
        </p:spPr>
        <p:txBody>
          <a:bodyPr/>
          <a:p>
            <a:pPr algn="ctr"/>
            <a:r>
              <a:rPr lang="zh-CN" altLang="en-US">
                <a:solidFill>
                  <a:srgbClr val="C00000"/>
                </a:solidFill>
                <a:latin typeface="+mj-ea"/>
                <a:ea typeface="+mj-ea"/>
              </a:rPr>
              <a:t>简介</a:t>
            </a:r>
            <a:endParaRPr lang="zh-CN" altLang="en-US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048627" name="内容占位符 2"/>
          <p:cNvSpPr>
            <a:spLocks noGrp="1"/>
          </p:cNvSpPr>
          <p:nvPr>
            <p:ph idx="1"/>
          </p:nvPr>
        </p:nvSpPr>
        <p:spPr>
          <a:xfrm>
            <a:off x="1198245" y="2366645"/>
            <a:ext cx="8826500" cy="4114800"/>
          </a:xfrm>
        </p:spPr>
        <p:txBody>
          <a:bodyPr/>
          <a:p>
            <a:pPr marL="0" indent="0">
              <a:buNone/>
            </a:pPr>
            <a:r>
              <a:rPr lang="zh-CN" altLang="en-US" sz="320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TIM是由腾讯公司于2016年11月发布的多平台客户端应用。TIM是轻聊的QQ，更方便办公</a:t>
            </a:r>
            <a:r>
              <a:rPr lang="zh-CN" altLang="en-US" sz="320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。TIM用在QQ轻聊版的基础上加入了协同办公服务的支持，而且可使用QQ号登录，好友、消息完全同步，支持多人在线编辑Word、Excel文档等，</a:t>
            </a:r>
            <a:r>
              <a:rPr lang="zh-CN" altLang="en-US" sz="3200">
                <a:solidFill>
                  <a:schemeClr val="accent6">
                    <a:lumMod val="60000"/>
                    <a:lumOff val="4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更加适合办公用户使用</a:t>
            </a:r>
            <a:r>
              <a:rPr lang="zh-CN" altLang="en-US" sz="320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320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1" name="直接连接符 0"/>
          <p:cNvCxnSpPr/>
          <p:nvPr/>
        </p:nvCxnSpPr>
        <p:spPr>
          <a:xfrm>
            <a:off x="1027430" y="1409700"/>
            <a:ext cx="9137650" cy="0"/>
          </a:xfrm>
          <a:prstGeom prst="line">
            <a:avLst/>
          </a:prstGeom>
          <a:ln>
            <a:solidFill>
              <a:srgbClr val="F852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470275" y="1558925"/>
            <a:ext cx="3858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00B0F0"/>
                </a:solidFill>
                <a:latin typeface="Impact" panose="020B0806030902050204" pitchFamily="34" charset="0"/>
                <a:cs typeface="Impact" panose="020B0806030902050204" pitchFamily="34" charset="0"/>
              </a:rPr>
              <a:t>更 简 洁，更 方 便 的 </a:t>
            </a:r>
            <a:r>
              <a:rPr lang="en-US" altLang="zh-CN">
                <a:solidFill>
                  <a:srgbClr val="00B0F0"/>
                </a:solidFill>
                <a:latin typeface="Impact" panose="020B0806030902050204" pitchFamily="34" charset="0"/>
                <a:cs typeface="Impact" panose="020B0806030902050204" pitchFamily="34" charset="0"/>
              </a:rPr>
              <a:t>QQ</a:t>
            </a:r>
            <a:endParaRPr lang="en-US" altLang="zh-CN">
              <a:solidFill>
                <a:srgbClr val="00B0F0"/>
              </a:solidFill>
              <a:latin typeface="Impact" panose="020B0806030902050204" pitchFamily="34" charset="0"/>
              <a:cs typeface="Impact" panose="020B080603090205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8365" y="504825"/>
            <a:ext cx="9247505" cy="876935"/>
          </a:xfrm>
        </p:spPr>
        <p:txBody>
          <a:bodyPr/>
          <a:p>
            <a:pPr algn="ctr"/>
            <a:r>
              <a:rPr lang="en-US" altLang="zh-CN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  <a:cs typeface="Impact" panose="020B0806030902050204" pitchFamily="34" charset="0"/>
              </a:rPr>
              <a:t>TIM for PC</a:t>
            </a:r>
            <a:endParaRPr lang="en-US" altLang="zh-CN">
              <a:solidFill>
                <a:schemeClr val="accent6">
                  <a:lumMod val="60000"/>
                  <a:lumOff val="40000"/>
                </a:schemeClr>
              </a:solidFill>
              <a:latin typeface="Impact" panose="020B0806030902050204" pitchFamily="34" charset="0"/>
              <a:cs typeface="Impact" panose="020B0806030902050204" pitchFamily="34" charset="0"/>
            </a:endParaRPr>
          </a:p>
        </p:txBody>
      </p:sp>
      <p:pic>
        <p:nvPicPr>
          <p:cNvPr id="8" name="图片 7" descr="0PIGVW81E~SNTH0%$A~O5U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2370" y="2072005"/>
            <a:ext cx="8659495" cy="4490085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1139825" y="1381760"/>
            <a:ext cx="8786495" cy="13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5970" y="471805"/>
            <a:ext cx="9247505" cy="882015"/>
          </a:xfrm>
        </p:spPr>
        <p:txBody>
          <a:bodyPr/>
          <a:p>
            <a:pPr algn="ctr"/>
            <a:r>
              <a:rPr lang="en-US" altLang="zh-CN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  <a:cs typeface="Impact" panose="020B0806030902050204" pitchFamily="34" charset="0"/>
              </a:rPr>
              <a:t>TIM  for mobile phone</a:t>
            </a:r>
            <a:endParaRPr lang="en-US" altLang="zh-CN">
              <a:solidFill>
                <a:schemeClr val="accent6">
                  <a:lumMod val="60000"/>
                  <a:lumOff val="40000"/>
                </a:schemeClr>
              </a:solidFill>
              <a:latin typeface="Impact" panose="020B0806030902050204" pitchFamily="34" charset="0"/>
              <a:cs typeface="Impact" panose="020B0806030902050204" pitchFamily="34" charset="0"/>
            </a:endParaRPr>
          </a:p>
        </p:txBody>
      </p:sp>
      <p:pic>
        <p:nvPicPr>
          <p:cNvPr id="5" name="内容占位符 4" descr="3E66F44D7168474B1EA1B3C006D2892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69670" y="2289175"/>
            <a:ext cx="2149475" cy="453517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299210" y="1353820"/>
            <a:ext cx="85178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6287A9A8E0CD79F459D71819BF37E93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980" y="2289175"/>
            <a:ext cx="2181860" cy="4605020"/>
          </a:xfrm>
          <a:prstGeom prst="rect">
            <a:avLst/>
          </a:prstGeom>
        </p:spPr>
      </p:pic>
      <p:pic>
        <p:nvPicPr>
          <p:cNvPr id="7" name="图片 6" descr="B733623BD600F66EC1AB51F72DECA3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115" y="2289175"/>
            <a:ext cx="2204720" cy="4652010"/>
          </a:xfrm>
          <a:prstGeom prst="rect">
            <a:avLst/>
          </a:prstGeom>
        </p:spPr>
      </p:pic>
      <p:sp>
        <p:nvSpPr>
          <p:cNvPr id="8" name="太阳形 7">
            <a:hlinkClick r:id="rId4" tooltip="" action="ppaction://hlinksldjump"/>
          </p:cNvPr>
          <p:cNvSpPr/>
          <p:nvPr/>
        </p:nvSpPr>
        <p:spPr>
          <a:xfrm>
            <a:off x="9872345" y="6378575"/>
            <a:ext cx="408940" cy="390525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61695" y="486410"/>
            <a:ext cx="9247505" cy="954405"/>
          </a:xfrm>
        </p:spPr>
        <p:txBody>
          <a:bodyPr/>
          <a:lstStyle/>
          <a:p>
            <a:pPr algn="ctr"/>
            <a:r>
              <a:rPr lang="zh-CN" altLang="en-US" sz="4400" dirty="0">
                <a:solidFill>
                  <a:schemeClr val="accent4"/>
                </a:solidFill>
                <a:latin typeface="+mj-ea"/>
                <a:ea typeface="+mj-ea"/>
              </a:rPr>
              <a:t>特色</a:t>
            </a:r>
            <a:endParaRPr lang="zh-CN" altLang="en-US" sz="4400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63930" y="2550795"/>
            <a:ext cx="9059545" cy="392874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TIM</a:t>
            </a:r>
            <a:r>
              <a:rPr lang="zh-CN" altLang="en-US" sz="32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源自于</a:t>
            </a:r>
            <a:r>
              <a:rPr lang="en-US" altLang="zh-CN" sz="32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QQ</a:t>
            </a:r>
            <a:r>
              <a:rPr lang="zh-CN" altLang="en-US" sz="32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，是腾讯公司将</a:t>
            </a:r>
            <a:r>
              <a:rPr lang="en-US" altLang="zh-CN" sz="32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QQ</a:t>
            </a:r>
            <a:r>
              <a:rPr lang="zh-CN" altLang="en-US" sz="32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推向商务的又一次尝试，因此，</a:t>
            </a:r>
            <a:r>
              <a:rPr lang="en-US" altLang="zh-CN" sz="32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TIM</a:t>
            </a:r>
            <a:r>
              <a:rPr lang="zh-CN" altLang="en-US" sz="32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丢弃了原来的部落，看点等功能，目的是</a:t>
            </a:r>
            <a:r>
              <a:rPr lang="zh-CN" altLang="en-US" sz="3200" dirty="0">
                <a:solidFill>
                  <a:schemeClr val="bg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将宝贵的时间留给办公</a:t>
            </a:r>
            <a:r>
              <a:rPr lang="zh-CN" altLang="en-US" sz="32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sz="32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TIM</a:t>
            </a:r>
            <a:r>
              <a:rPr lang="zh-CN" altLang="en-US" sz="32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这样做</a:t>
            </a:r>
            <a:r>
              <a:rPr lang="zh-CN" altLang="en-US" sz="3200" dirty="0">
                <a:solidFill>
                  <a:schemeClr val="bg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很好的将娱乐和办公分开</a:t>
            </a:r>
            <a:r>
              <a:rPr lang="zh-CN" altLang="en-US" sz="32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，与此同时，在线文档，多用户同时协作，很好的聚合了众人的力量，同时，使软件面向了更多的人。</a:t>
            </a:r>
            <a:endParaRPr lang="zh-CN" altLang="en-US" sz="320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154430" y="1440815"/>
            <a:ext cx="86626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201795" y="1440815"/>
            <a:ext cx="2584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00B0F0"/>
                </a:solidFill>
              </a:rPr>
              <a:t>再 出 发，更 商 务</a:t>
            </a:r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8" name="太阳形 7">
            <a:hlinkClick r:id="rId3" action="ppaction://hlinksldjump"/>
          </p:cNvPr>
          <p:cNvSpPr/>
          <p:nvPr/>
        </p:nvSpPr>
        <p:spPr>
          <a:xfrm>
            <a:off x="9872345" y="6378575"/>
            <a:ext cx="408940" cy="390525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15340" y="457835"/>
            <a:ext cx="9247505" cy="93980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chemeClr val="accent2"/>
                </a:solidFill>
                <a:latin typeface="+mj-ea"/>
                <a:ea typeface="+mj-ea"/>
              </a:rPr>
              <a:t>功能</a:t>
            </a:r>
            <a:endParaRPr lang="zh-CN" altLang="en-US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053465" y="1397635"/>
            <a:ext cx="9009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62910" y="1486535"/>
            <a:ext cx="495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不仅仅是沟通</a:t>
            </a:r>
            <a:endParaRPr lang="zh-CN" altLang="en-US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1710864" y="2413764"/>
            <a:ext cx="1920894" cy="4077573"/>
            <a:chOff x="1518141" y="2019094"/>
            <a:chExt cx="1625202" cy="3449893"/>
          </a:xfrm>
        </p:grpSpPr>
        <p:sp>
          <p:nvSpPr>
            <p:cNvPr id="10" name="任意多边形 9"/>
            <p:cNvSpPr/>
            <p:nvPr>
              <p:custDataLst>
                <p:tags r:id="rId3"/>
              </p:custDataLst>
            </p:nvPr>
          </p:nvSpPr>
          <p:spPr>
            <a:xfrm>
              <a:off x="1518141" y="2019094"/>
              <a:ext cx="1625202" cy="1375437"/>
            </a:xfrm>
            <a:custGeom>
              <a:avLst/>
              <a:gdLst>
                <a:gd name="connsiteX0" fmla="*/ 93132 w 1092200"/>
                <a:gd name="connsiteY0" fmla="*/ 0 h 1056139"/>
                <a:gd name="connsiteX1" fmla="*/ 999068 w 1092200"/>
                <a:gd name="connsiteY1" fmla="*/ 0 h 1056139"/>
                <a:gd name="connsiteX2" fmla="*/ 1092200 w 1092200"/>
                <a:gd name="connsiteY2" fmla="*/ 93132 h 1056139"/>
                <a:gd name="connsiteX3" fmla="*/ 1092200 w 1092200"/>
                <a:gd name="connsiteY3" fmla="*/ 1056139 h 1056139"/>
                <a:gd name="connsiteX4" fmla="*/ 0 w 1092200"/>
                <a:gd name="connsiteY4" fmla="*/ 592528 h 1056139"/>
                <a:gd name="connsiteX5" fmla="*/ 0 w 1092200"/>
                <a:gd name="connsiteY5" fmla="*/ 93132 h 1056139"/>
                <a:gd name="connsiteX6" fmla="*/ 93132 w 1092200"/>
                <a:gd name="connsiteY6" fmla="*/ 0 h 105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200" h="1056139">
                  <a:moveTo>
                    <a:pt x="93132" y="0"/>
                  </a:moveTo>
                  <a:lnTo>
                    <a:pt x="999068" y="0"/>
                  </a:lnTo>
                  <a:cubicBezTo>
                    <a:pt x="1050503" y="0"/>
                    <a:pt x="1092200" y="41697"/>
                    <a:pt x="1092200" y="93132"/>
                  </a:cubicBezTo>
                  <a:lnTo>
                    <a:pt x="1092200" y="1056139"/>
                  </a:lnTo>
                  <a:lnTo>
                    <a:pt x="0" y="592528"/>
                  </a:lnTo>
                  <a:lnTo>
                    <a:pt x="0" y="93132"/>
                  </a:lnTo>
                  <a:cubicBezTo>
                    <a:pt x="0" y="41697"/>
                    <a:pt x="41697" y="0"/>
                    <a:pt x="9313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rgbClr val="68B5F4">
                <a:shade val="50000"/>
              </a:srgbClr>
            </a:lnRef>
            <a:fillRef idx="1">
              <a:srgbClr val="68B5F4"/>
            </a:fillRef>
            <a:effectRef idx="0">
              <a:srgbClr val="68B5F4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32000" numCol="1" spcCol="0" rtlCol="0" fromWordArt="0" anchor="ctr" anchorCtr="0" forceAA="0" compatLnSpc="1">
              <a:normAutofit/>
            </a:bodyPr>
            <a:p>
              <a:pPr algn="ctr"/>
              <a:r>
                <a:rPr lang="en-US" altLang="zh-CN" sz="200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chatting</a:t>
              </a:r>
              <a:endParaRPr lang="en-US" altLang="zh-CN" sz="200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任意多边形 8"/>
            <p:cNvSpPr/>
            <p:nvPr>
              <p:custDataLst>
                <p:tags r:id="rId4"/>
              </p:custDataLst>
            </p:nvPr>
          </p:nvSpPr>
          <p:spPr>
            <a:xfrm>
              <a:off x="1518141" y="2804502"/>
              <a:ext cx="1625202" cy="2664485"/>
            </a:xfrm>
            <a:custGeom>
              <a:avLst/>
              <a:gdLst>
                <a:gd name="connsiteX0" fmla="*/ 0 w 1092200"/>
                <a:gd name="connsiteY0" fmla="*/ 0 h 2698919"/>
                <a:gd name="connsiteX1" fmla="*/ 1092200 w 1092200"/>
                <a:gd name="connsiteY1" fmla="*/ 463612 h 2698919"/>
                <a:gd name="connsiteX2" fmla="*/ 1092200 w 1092200"/>
                <a:gd name="connsiteY2" fmla="*/ 2605787 h 2698919"/>
                <a:gd name="connsiteX3" fmla="*/ 999068 w 1092200"/>
                <a:gd name="connsiteY3" fmla="*/ 2698919 h 2698919"/>
                <a:gd name="connsiteX4" fmla="*/ 93132 w 1092200"/>
                <a:gd name="connsiteY4" fmla="*/ 2698919 h 2698919"/>
                <a:gd name="connsiteX5" fmla="*/ 0 w 1092200"/>
                <a:gd name="connsiteY5" fmla="*/ 2605787 h 26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200" h="2698919">
                  <a:moveTo>
                    <a:pt x="0" y="0"/>
                  </a:moveTo>
                  <a:lnTo>
                    <a:pt x="1092200" y="463612"/>
                  </a:lnTo>
                  <a:lnTo>
                    <a:pt x="1092200" y="2605787"/>
                  </a:lnTo>
                  <a:cubicBezTo>
                    <a:pt x="1092200" y="2657222"/>
                    <a:pt x="1050503" y="2698919"/>
                    <a:pt x="999068" y="2698919"/>
                  </a:cubicBezTo>
                  <a:lnTo>
                    <a:pt x="93132" y="2698919"/>
                  </a:lnTo>
                  <a:cubicBezTo>
                    <a:pt x="41697" y="2698919"/>
                    <a:pt x="0" y="2657222"/>
                    <a:pt x="0" y="2605787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68B5F4">
                <a:shade val="50000"/>
              </a:srgbClr>
            </a:lnRef>
            <a:fillRef idx="1">
              <a:srgbClr val="68B5F4"/>
            </a:fillRef>
            <a:effectRef idx="0">
              <a:srgbClr val="68B5F4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72000" tIns="432000" rIns="72000" bIns="45720" numCol="1" spcCol="0" rtlCol="0" fromWordArt="0" anchor="ctr" anchorCtr="0" forceAA="0" compatLnSpc="1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da-DK" dirty="0" smtClean="0">
                  <a:solidFill>
                    <a:srgbClr val="0070C0"/>
                  </a:solidFill>
                  <a:sym typeface="Arial" panose="020B0604020202020204" pitchFamily="34" charset="0"/>
                </a:rPr>
                <a:t>更简单的沟通</a:t>
              </a:r>
              <a:endParaRPr lang="zh-CN" altLang="da-DK" dirty="0" smtClean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5"/>
            </p:custDataLst>
          </p:nvPr>
        </p:nvGrpSpPr>
        <p:grpSpPr>
          <a:xfrm>
            <a:off x="4360848" y="2413764"/>
            <a:ext cx="1919001" cy="4077573"/>
            <a:chOff x="3760200" y="2019094"/>
            <a:chExt cx="1623600" cy="3449893"/>
          </a:xfrm>
        </p:grpSpPr>
        <p:sp>
          <p:nvSpPr>
            <p:cNvPr id="13" name="任意多边形 12"/>
            <p:cNvSpPr/>
            <p:nvPr>
              <p:custDataLst>
                <p:tags r:id="rId6"/>
              </p:custDataLst>
            </p:nvPr>
          </p:nvSpPr>
          <p:spPr>
            <a:xfrm>
              <a:off x="3760200" y="2019094"/>
              <a:ext cx="1623600" cy="1375437"/>
            </a:xfrm>
            <a:custGeom>
              <a:avLst/>
              <a:gdLst>
                <a:gd name="connsiteX0" fmla="*/ 93132 w 1092200"/>
                <a:gd name="connsiteY0" fmla="*/ 0 h 1056139"/>
                <a:gd name="connsiteX1" fmla="*/ 999068 w 1092200"/>
                <a:gd name="connsiteY1" fmla="*/ 0 h 1056139"/>
                <a:gd name="connsiteX2" fmla="*/ 1092200 w 1092200"/>
                <a:gd name="connsiteY2" fmla="*/ 93132 h 1056139"/>
                <a:gd name="connsiteX3" fmla="*/ 1092200 w 1092200"/>
                <a:gd name="connsiteY3" fmla="*/ 1056139 h 1056139"/>
                <a:gd name="connsiteX4" fmla="*/ 0 w 1092200"/>
                <a:gd name="connsiteY4" fmla="*/ 592528 h 1056139"/>
                <a:gd name="connsiteX5" fmla="*/ 0 w 1092200"/>
                <a:gd name="connsiteY5" fmla="*/ 93132 h 1056139"/>
                <a:gd name="connsiteX6" fmla="*/ 93132 w 1092200"/>
                <a:gd name="connsiteY6" fmla="*/ 0 h 105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200" h="1056139">
                  <a:moveTo>
                    <a:pt x="93132" y="0"/>
                  </a:moveTo>
                  <a:lnTo>
                    <a:pt x="999068" y="0"/>
                  </a:lnTo>
                  <a:cubicBezTo>
                    <a:pt x="1050503" y="0"/>
                    <a:pt x="1092200" y="41697"/>
                    <a:pt x="1092200" y="93132"/>
                  </a:cubicBezTo>
                  <a:lnTo>
                    <a:pt x="1092200" y="1056139"/>
                  </a:lnTo>
                  <a:lnTo>
                    <a:pt x="0" y="592528"/>
                  </a:lnTo>
                  <a:lnTo>
                    <a:pt x="0" y="93132"/>
                  </a:lnTo>
                  <a:cubicBezTo>
                    <a:pt x="0" y="41697"/>
                    <a:pt x="41697" y="0"/>
                    <a:pt x="93132" y="0"/>
                  </a:cubicBezTo>
                  <a:close/>
                </a:path>
              </a:pathLst>
            </a:custGeom>
            <a:solidFill>
              <a:srgbClr val="6374BD"/>
            </a:solidFill>
            <a:ln>
              <a:noFill/>
            </a:ln>
          </p:spPr>
          <p:style>
            <a:lnRef idx="2">
              <a:srgbClr val="68B5F4">
                <a:shade val="50000"/>
              </a:srgbClr>
            </a:lnRef>
            <a:fillRef idx="1">
              <a:srgbClr val="68B5F4"/>
            </a:fillRef>
            <a:effectRef idx="0">
              <a:srgbClr val="68B5F4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32000" numCol="1" spcCol="0" rtlCol="0" fromWordArt="0" anchor="ctr" anchorCtr="0" forceAA="0" compatLnSpc="1">
              <a:normAutofit/>
            </a:bodyPr>
            <a:p>
              <a:pPr algn="ctr"/>
              <a:r>
                <a:rPr lang="en-US" altLang="zh-CN" sz="200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working</a:t>
              </a:r>
              <a:endParaRPr lang="en-US" altLang="zh-CN" sz="200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>
              <p:custDataLst>
                <p:tags r:id="rId7"/>
              </p:custDataLst>
            </p:nvPr>
          </p:nvSpPr>
          <p:spPr>
            <a:xfrm>
              <a:off x="3760200" y="2804502"/>
              <a:ext cx="1623600" cy="2664485"/>
            </a:xfrm>
            <a:custGeom>
              <a:avLst/>
              <a:gdLst>
                <a:gd name="connsiteX0" fmla="*/ 0 w 1092200"/>
                <a:gd name="connsiteY0" fmla="*/ 0 h 2698919"/>
                <a:gd name="connsiteX1" fmla="*/ 1092200 w 1092200"/>
                <a:gd name="connsiteY1" fmla="*/ 463612 h 2698919"/>
                <a:gd name="connsiteX2" fmla="*/ 1092200 w 1092200"/>
                <a:gd name="connsiteY2" fmla="*/ 2605787 h 2698919"/>
                <a:gd name="connsiteX3" fmla="*/ 999068 w 1092200"/>
                <a:gd name="connsiteY3" fmla="*/ 2698919 h 2698919"/>
                <a:gd name="connsiteX4" fmla="*/ 93132 w 1092200"/>
                <a:gd name="connsiteY4" fmla="*/ 2698919 h 2698919"/>
                <a:gd name="connsiteX5" fmla="*/ 0 w 1092200"/>
                <a:gd name="connsiteY5" fmla="*/ 2605787 h 26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200" h="2698919">
                  <a:moveTo>
                    <a:pt x="0" y="0"/>
                  </a:moveTo>
                  <a:lnTo>
                    <a:pt x="1092200" y="463612"/>
                  </a:lnTo>
                  <a:lnTo>
                    <a:pt x="1092200" y="2605787"/>
                  </a:lnTo>
                  <a:cubicBezTo>
                    <a:pt x="1092200" y="2657222"/>
                    <a:pt x="1050503" y="2698919"/>
                    <a:pt x="999068" y="2698919"/>
                  </a:cubicBezTo>
                  <a:lnTo>
                    <a:pt x="93132" y="2698919"/>
                  </a:lnTo>
                  <a:cubicBezTo>
                    <a:pt x="41697" y="2698919"/>
                    <a:pt x="0" y="2657222"/>
                    <a:pt x="0" y="2605787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68B5F4">
                <a:shade val="50000"/>
              </a:srgbClr>
            </a:lnRef>
            <a:fillRef idx="1">
              <a:srgbClr val="68B5F4"/>
            </a:fillRef>
            <a:effectRef idx="0">
              <a:srgbClr val="68B5F4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72000" tIns="432000" rIns="72000" bIns="45720" numCol="1" spcCol="0" rtlCol="0" fromWordArt="0" anchor="ctr" anchorCtr="0" forceAA="0" compatLnSpc="1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da-DK" dirty="0" smtClean="0">
                  <a:solidFill>
                    <a:srgbClr val="0070C0"/>
                  </a:solidFill>
                  <a:sym typeface="Arial" panose="020B0604020202020204" pitchFamily="34" charset="0"/>
                </a:rPr>
                <a:t>更方便的工作</a:t>
              </a:r>
              <a:endParaRPr lang="zh-CN" altLang="da-DK" dirty="0" smtClean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8"/>
            </p:custDataLst>
          </p:nvPr>
        </p:nvGrpSpPr>
        <p:grpSpPr>
          <a:xfrm>
            <a:off x="7010831" y="2413764"/>
            <a:ext cx="1919001" cy="4077573"/>
            <a:chOff x="6002259" y="2019094"/>
            <a:chExt cx="1623600" cy="3449893"/>
          </a:xfrm>
        </p:grpSpPr>
        <p:sp>
          <p:nvSpPr>
            <p:cNvPr id="16" name="任意多边形 15"/>
            <p:cNvSpPr/>
            <p:nvPr>
              <p:custDataLst>
                <p:tags r:id="rId9"/>
              </p:custDataLst>
            </p:nvPr>
          </p:nvSpPr>
          <p:spPr>
            <a:xfrm>
              <a:off x="6002259" y="2019094"/>
              <a:ext cx="1623600" cy="1375437"/>
            </a:xfrm>
            <a:custGeom>
              <a:avLst/>
              <a:gdLst>
                <a:gd name="connsiteX0" fmla="*/ 93132 w 1092200"/>
                <a:gd name="connsiteY0" fmla="*/ 0 h 1056139"/>
                <a:gd name="connsiteX1" fmla="*/ 999068 w 1092200"/>
                <a:gd name="connsiteY1" fmla="*/ 0 h 1056139"/>
                <a:gd name="connsiteX2" fmla="*/ 1092200 w 1092200"/>
                <a:gd name="connsiteY2" fmla="*/ 93132 h 1056139"/>
                <a:gd name="connsiteX3" fmla="*/ 1092200 w 1092200"/>
                <a:gd name="connsiteY3" fmla="*/ 1056139 h 1056139"/>
                <a:gd name="connsiteX4" fmla="*/ 0 w 1092200"/>
                <a:gd name="connsiteY4" fmla="*/ 592528 h 1056139"/>
                <a:gd name="connsiteX5" fmla="*/ 0 w 1092200"/>
                <a:gd name="connsiteY5" fmla="*/ 93132 h 1056139"/>
                <a:gd name="connsiteX6" fmla="*/ 93132 w 1092200"/>
                <a:gd name="connsiteY6" fmla="*/ 0 h 105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200" h="1056139">
                  <a:moveTo>
                    <a:pt x="93132" y="0"/>
                  </a:moveTo>
                  <a:lnTo>
                    <a:pt x="999068" y="0"/>
                  </a:lnTo>
                  <a:cubicBezTo>
                    <a:pt x="1050503" y="0"/>
                    <a:pt x="1092200" y="41697"/>
                    <a:pt x="1092200" y="93132"/>
                  </a:cubicBezTo>
                  <a:lnTo>
                    <a:pt x="1092200" y="1056139"/>
                  </a:lnTo>
                  <a:lnTo>
                    <a:pt x="0" y="592528"/>
                  </a:lnTo>
                  <a:lnTo>
                    <a:pt x="0" y="93132"/>
                  </a:lnTo>
                  <a:cubicBezTo>
                    <a:pt x="0" y="41697"/>
                    <a:pt x="41697" y="0"/>
                    <a:pt x="93132" y="0"/>
                  </a:cubicBezTo>
                  <a:close/>
                </a:path>
              </a:pathLst>
            </a:custGeom>
            <a:solidFill>
              <a:srgbClr val="7F96B7"/>
            </a:solidFill>
            <a:ln>
              <a:noFill/>
            </a:ln>
          </p:spPr>
          <p:style>
            <a:lnRef idx="2">
              <a:srgbClr val="68B5F4">
                <a:shade val="50000"/>
              </a:srgbClr>
            </a:lnRef>
            <a:fillRef idx="1">
              <a:srgbClr val="68B5F4"/>
            </a:fillRef>
            <a:effectRef idx="0">
              <a:srgbClr val="68B5F4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32000" numCol="1" spcCol="0" rtlCol="0" fromWordArt="0" anchor="ctr" anchorCtr="0" forceAA="0" compatLnSpc="1">
              <a:normAutofit/>
            </a:bodyPr>
            <a:p>
              <a:pPr algn="ctr"/>
              <a:r>
                <a:rPr lang="en-US" altLang="zh-CN" sz="200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funning</a:t>
              </a:r>
              <a:endParaRPr lang="en-US" altLang="zh-CN" sz="2000" dirty="0" smtClean="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10"/>
              </p:custDataLst>
            </p:nvPr>
          </p:nvSpPr>
          <p:spPr>
            <a:xfrm>
              <a:off x="6002259" y="2804502"/>
              <a:ext cx="1623600" cy="2664485"/>
            </a:xfrm>
            <a:custGeom>
              <a:avLst/>
              <a:gdLst>
                <a:gd name="connsiteX0" fmla="*/ 0 w 1092200"/>
                <a:gd name="connsiteY0" fmla="*/ 0 h 2698919"/>
                <a:gd name="connsiteX1" fmla="*/ 1092200 w 1092200"/>
                <a:gd name="connsiteY1" fmla="*/ 463612 h 2698919"/>
                <a:gd name="connsiteX2" fmla="*/ 1092200 w 1092200"/>
                <a:gd name="connsiteY2" fmla="*/ 2605787 h 2698919"/>
                <a:gd name="connsiteX3" fmla="*/ 999068 w 1092200"/>
                <a:gd name="connsiteY3" fmla="*/ 2698919 h 2698919"/>
                <a:gd name="connsiteX4" fmla="*/ 93132 w 1092200"/>
                <a:gd name="connsiteY4" fmla="*/ 2698919 h 2698919"/>
                <a:gd name="connsiteX5" fmla="*/ 0 w 1092200"/>
                <a:gd name="connsiteY5" fmla="*/ 2605787 h 26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200" h="2698919">
                  <a:moveTo>
                    <a:pt x="0" y="0"/>
                  </a:moveTo>
                  <a:lnTo>
                    <a:pt x="1092200" y="463612"/>
                  </a:lnTo>
                  <a:lnTo>
                    <a:pt x="1092200" y="2605787"/>
                  </a:lnTo>
                  <a:cubicBezTo>
                    <a:pt x="1092200" y="2657222"/>
                    <a:pt x="1050503" y="2698919"/>
                    <a:pt x="999068" y="2698919"/>
                  </a:cubicBezTo>
                  <a:lnTo>
                    <a:pt x="93132" y="2698919"/>
                  </a:lnTo>
                  <a:cubicBezTo>
                    <a:pt x="41697" y="2698919"/>
                    <a:pt x="0" y="2657222"/>
                    <a:pt x="0" y="2605787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68B5F4">
                <a:shade val="50000"/>
              </a:srgbClr>
            </a:lnRef>
            <a:fillRef idx="1">
              <a:srgbClr val="68B5F4"/>
            </a:fillRef>
            <a:effectRef idx="0">
              <a:srgbClr val="68B5F4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72000" tIns="432000" rIns="72000" bIns="45720" numCol="1" spcCol="0" rtlCol="0" fromWordArt="0" anchor="ctr" anchorCtr="0" forceAA="0" compatLnSpc="1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da-DK" dirty="0" smtClean="0">
                  <a:solidFill>
                    <a:srgbClr val="0070C0"/>
                  </a:solidFill>
                  <a:sym typeface="Arial" panose="020B0604020202020204" pitchFamily="34" charset="0"/>
                </a:rPr>
                <a:t>更合理的娱乐</a:t>
              </a:r>
              <a:endParaRPr lang="zh-CN" altLang="da-DK" dirty="0" smtClean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</p:grpSp>
    </p:spTree>
    <p:custDataLst>
      <p:tags r:id="rId11"/>
    </p:custData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3472180" y="2767330"/>
            <a:ext cx="385572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bliqueBottomLeft"/>
              <a:lightRig rig="threePt" dir="t"/>
            </a:scene3d>
            <a:sp3d extrusionH="285750">
              <a:extrusionClr>
                <a:srgbClr val="A0D0F2"/>
              </a:extrusionClr>
            </a:sp3d>
          </a:bodyPr>
          <a:p>
            <a:pPr algn="ctr"/>
            <a:r>
              <a:rPr lang="zh-CN" altLang="en-US" sz="7200" b="1">
                <a:blipFill>
                  <a:blip r:embed="rId1"/>
                  <a:tile tx="0" ty="0" sx="100000" sy="100000" flip="none" algn="b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主要功能</a:t>
            </a:r>
            <a:endParaRPr lang="zh-CN" altLang="en-US" sz="7200" b="1">
              <a:blipFill>
                <a:blip r:embed="rId1"/>
                <a:tile tx="0" ty="0" sx="100000" sy="100000" flip="none" algn="b"/>
              </a:blip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减号 7"/>
          <p:cNvSpPr/>
          <p:nvPr/>
        </p:nvSpPr>
        <p:spPr>
          <a:xfrm>
            <a:off x="332105" y="2883535"/>
            <a:ext cx="2915920" cy="967105"/>
          </a:xfrm>
          <a:prstGeom prst="mathMinus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减号 8"/>
          <p:cNvSpPr/>
          <p:nvPr/>
        </p:nvSpPr>
        <p:spPr>
          <a:xfrm>
            <a:off x="7446645" y="2934970"/>
            <a:ext cx="2915920" cy="967105"/>
          </a:xfrm>
          <a:prstGeom prst="mathMinus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对角圆角矩形 5"/>
          <p:cNvSpPr/>
          <p:nvPr>
            <p:custDataLst>
              <p:tags r:id="rId1"/>
            </p:custDataLst>
          </p:nvPr>
        </p:nvSpPr>
        <p:spPr>
          <a:xfrm flipH="1">
            <a:off x="631551" y="1001876"/>
            <a:ext cx="3151131" cy="1469914"/>
          </a:xfrm>
          <a:prstGeom prst="round2DiagRect">
            <a:avLst>
              <a:gd name="adj1" fmla="val 13988"/>
              <a:gd name="adj2" fmla="val 0"/>
            </a:avLst>
          </a:prstGeom>
          <a:solidFill>
            <a:sysClr val="window" lastClr="FFFFFF">
              <a:lumMod val="95000"/>
            </a:sysClr>
          </a:solidFill>
          <a:effectLst>
            <a:outerShdw blurRad="63500" sx="102000" sy="102000" algn="ctr" rotWithShape="0">
              <a:srgbClr val="979A9C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1080000" tIns="45720" rIns="91440" bIns="45720" numCol="1" spcCol="0" rtlCol="0" fromWordArt="0" anchor="ctr" anchorCtr="0" forceAA="0" compatLnSpc="1">
            <a:normAutofit/>
          </a:bodyPr>
          <a:p>
            <a:pPr algn="ctr"/>
            <a:r>
              <a:rPr lang="zh-CN" altLang="en-US" dirty="0" smtClean="0">
                <a:solidFill>
                  <a:srgbClr val="C00000"/>
                </a:solidFill>
                <a:sym typeface="Arial" panose="020B0604020202020204" pitchFamily="34" charset="0"/>
              </a:rPr>
              <a:t>不变的对话框，</a:t>
            </a:r>
            <a:endParaRPr lang="zh-CN" altLang="en-US" dirty="0" smtClean="0">
              <a:solidFill>
                <a:srgbClr val="C00000"/>
              </a:solidFill>
              <a:sym typeface="Arial" panose="020B0604020202020204" pitchFamily="34" charset="0"/>
            </a:endParaRPr>
          </a:p>
          <a:p>
            <a:pPr algn="ctr"/>
            <a:r>
              <a:rPr lang="zh-CN" altLang="en-US" dirty="0" smtClean="0">
                <a:solidFill>
                  <a:srgbClr val="C00000"/>
                </a:solidFill>
                <a:sym typeface="Arial" panose="020B0604020202020204" pitchFamily="34" charset="0"/>
              </a:rPr>
              <a:t>还是记忆里的味道。</a:t>
            </a:r>
            <a:endParaRPr lang="zh-CN" altLang="en-US" dirty="0" smtClean="0">
              <a:solidFill>
                <a:srgbClr val="C00000"/>
              </a:solidFill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2"/>
            </p:custDataLst>
          </p:nvPr>
        </p:nvSpPr>
        <p:spPr>
          <a:xfrm flipH="1">
            <a:off x="631551" y="1001876"/>
            <a:ext cx="1547818" cy="1469914"/>
          </a:xfrm>
          <a:custGeom>
            <a:avLst/>
            <a:gdLst>
              <a:gd name="connsiteX0" fmla="*/ 1467218 w 1467218"/>
              <a:gd name="connsiteY0" fmla="*/ 0 h 1393371"/>
              <a:gd name="connsiteX1" fmla="*/ 0 w 1467218"/>
              <a:gd name="connsiteY1" fmla="*/ 0 h 1393371"/>
              <a:gd name="connsiteX2" fmla="*/ 1158617 w 1467218"/>
              <a:gd name="connsiteY2" fmla="*/ 1393371 h 1393371"/>
              <a:gd name="connsiteX3" fmla="*/ 1272313 w 1467218"/>
              <a:gd name="connsiteY3" fmla="*/ 1393371 h 1393371"/>
              <a:gd name="connsiteX4" fmla="*/ 1467218 w 1467218"/>
              <a:gd name="connsiteY4" fmla="*/ 1198466 h 139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7218" h="1393371">
                <a:moveTo>
                  <a:pt x="1467218" y="0"/>
                </a:moveTo>
                <a:lnTo>
                  <a:pt x="0" y="0"/>
                </a:lnTo>
                <a:lnTo>
                  <a:pt x="1158617" y="1393371"/>
                </a:lnTo>
                <a:lnTo>
                  <a:pt x="1272313" y="1393371"/>
                </a:lnTo>
                <a:cubicBezTo>
                  <a:pt x="1379956" y="1393371"/>
                  <a:pt x="1467218" y="1306109"/>
                  <a:pt x="1467218" y="1198466"/>
                </a:cubicBezTo>
                <a:close/>
              </a:path>
            </a:pathLst>
          </a:custGeom>
          <a:solidFill>
            <a:srgbClr val="F6C171"/>
          </a:solidFill>
        </p:spPr>
        <p:txBody>
          <a:bodyPr rot="0" spcFirstLastPara="0" vertOverflow="overflow" horzOverflow="overflow" vert="horz" wrap="square" lIns="91440" tIns="45720" rIns="612000" bIns="45720" numCol="1" spcCol="0" rtlCol="0" fromWordArt="0" anchor="t" anchorCtr="0" forceAA="0" compatLnSpc="1">
            <a:normAutofit/>
          </a:bodyPr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ysClr val="window" lastClr="FFFFFF"/>
                </a:solidFill>
              </a:rPr>
              <a:t>HEI</a:t>
            </a:r>
            <a:endParaRPr lang="en-US" sz="3600" b="1" dirty="0" err="1">
              <a:solidFill>
                <a:sysClr val="window" lastClr="FFFFFF"/>
              </a:solidFill>
            </a:endParaRPr>
          </a:p>
        </p:txBody>
      </p:sp>
      <p:sp>
        <p:nvSpPr>
          <p:cNvPr id="15" name="对角圆角矩形 14"/>
          <p:cNvSpPr/>
          <p:nvPr>
            <p:custDataLst>
              <p:tags r:id="rId3"/>
            </p:custDataLst>
          </p:nvPr>
        </p:nvSpPr>
        <p:spPr>
          <a:xfrm flipH="1">
            <a:off x="631745" y="2695458"/>
            <a:ext cx="3151131" cy="1469914"/>
          </a:xfrm>
          <a:prstGeom prst="round2DiagRect">
            <a:avLst>
              <a:gd name="adj1" fmla="val 13988"/>
              <a:gd name="adj2" fmla="val 0"/>
            </a:avLst>
          </a:prstGeom>
          <a:solidFill>
            <a:sysClr val="window" lastClr="FFFFFF">
              <a:lumMod val="95000"/>
            </a:sysClr>
          </a:solidFill>
          <a:effectLst>
            <a:outerShdw blurRad="63500" sx="102000" sy="102000" algn="ctr" rotWithShape="0">
              <a:srgbClr val="979A9C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1080000" tIns="45720" rIns="91440" bIns="45720" numCol="1" spcCol="0" rtlCol="0" fromWordArt="0" anchor="ctr" anchorCtr="0" forceAA="0" compatLnSpc="1">
            <a:normAutofit/>
          </a:bodyPr>
          <a:p>
            <a:pPr algn="ctr"/>
            <a:r>
              <a:rPr lang="en-US" altLang="zh-CN" dirty="0" smtClean="0">
                <a:solidFill>
                  <a:srgbClr val="C00000"/>
                </a:solidFill>
                <a:sym typeface="Arial" panose="020B0604020202020204" pitchFamily="34" charset="0"/>
              </a:rPr>
              <a:t> </a:t>
            </a:r>
            <a:r>
              <a:rPr lang="zh-CN" altLang="en-US" dirty="0" smtClean="0">
                <a:solidFill>
                  <a:srgbClr val="C00000"/>
                </a:solidFill>
                <a:sym typeface="Arial" panose="020B0604020202020204" pitchFamily="34" charset="0"/>
              </a:rPr>
              <a:t>无限的语音与视频，沟通无障碍。</a:t>
            </a:r>
            <a:endParaRPr lang="zh-CN" altLang="en-US" dirty="0" smtClean="0">
              <a:solidFill>
                <a:srgbClr val="C00000"/>
              </a:solidFill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>
            <p:custDataLst>
              <p:tags r:id="rId4"/>
            </p:custDataLst>
          </p:nvPr>
        </p:nvSpPr>
        <p:spPr>
          <a:xfrm flipH="1">
            <a:off x="631110" y="2695458"/>
            <a:ext cx="1547818" cy="1469914"/>
          </a:xfrm>
          <a:custGeom>
            <a:avLst/>
            <a:gdLst>
              <a:gd name="connsiteX0" fmla="*/ 1467218 w 1467218"/>
              <a:gd name="connsiteY0" fmla="*/ 0 h 1393371"/>
              <a:gd name="connsiteX1" fmla="*/ 0 w 1467218"/>
              <a:gd name="connsiteY1" fmla="*/ 0 h 1393371"/>
              <a:gd name="connsiteX2" fmla="*/ 1158617 w 1467218"/>
              <a:gd name="connsiteY2" fmla="*/ 1393371 h 1393371"/>
              <a:gd name="connsiteX3" fmla="*/ 1272313 w 1467218"/>
              <a:gd name="connsiteY3" fmla="*/ 1393371 h 1393371"/>
              <a:gd name="connsiteX4" fmla="*/ 1467218 w 1467218"/>
              <a:gd name="connsiteY4" fmla="*/ 1198466 h 139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7218" h="1393371">
                <a:moveTo>
                  <a:pt x="1467218" y="0"/>
                </a:moveTo>
                <a:lnTo>
                  <a:pt x="0" y="0"/>
                </a:lnTo>
                <a:lnTo>
                  <a:pt x="1158617" y="1393371"/>
                </a:lnTo>
                <a:lnTo>
                  <a:pt x="1272313" y="1393371"/>
                </a:lnTo>
                <a:cubicBezTo>
                  <a:pt x="1379956" y="1393371"/>
                  <a:pt x="1467218" y="1306109"/>
                  <a:pt x="1467218" y="1198466"/>
                </a:cubicBezTo>
                <a:close/>
              </a:path>
            </a:pathLst>
          </a:custGeom>
          <a:solidFill>
            <a:srgbClr val="CE8D3E"/>
          </a:solidFill>
        </p:spPr>
        <p:txBody>
          <a:bodyPr rot="0" spcFirstLastPara="0" vertOverflow="overflow" horzOverflow="overflow" vert="horz" wrap="square" lIns="91440" tIns="45720" rIns="612000" bIns="45720" numCol="1" spcCol="0" rtlCol="0" fromWordArt="0" anchor="t" anchorCtr="0" forceAA="0" compatLnSpc="1">
            <a:normAutofit/>
          </a:bodyPr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ysClr val="window" lastClr="FFFFFF"/>
                </a:solidFill>
              </a:rPr>
              <a:t>WEI</a:t>
            </a:r>
            <a:endParaRPr lang="en-US" sz="3200" b="1" dirty="0" err="1">
              <a:solidFill>
                <a:sysClr val="window" lastClr="FFFFFF"/>
              </a:solidFill>
            </a:endParaRPr>
          </a:p>
        </p:txBody>
      </p:sp>
      <p:sp>
        <p:nvSpPr>
          <p:cNvPr id="21" name="对角圆角矩形 20"/>
          <p:cNvSpPr/>
          <p:nvPr>
            <p:custDataLst>
              <p:tags r:id="rId5"/>
            </p:custDataLst>
          </p:nvPr>
        </p:nvSpPr>
        <p:spPr>
          <a:xfrm flipH="1">
            <a:off x="631376" y="4295021"/>
            <a:ext cx="3151131" cy="1469914"/>
          </a:xfrm>
          <a:prstGeom prst="round2DiagRect">
            <a:avLst>
              <a:gd name="adj1" fmla="val 13988"/>
              <a:gd name="adj2" fmla="val 0"/>
            </a:avLst>
          </a:prstGeom>
          <a:solidFill>
            <a:sysClr val="window" lastClr="FFFFFF">
              <a:lumMod val="95000"/>
            </a:sysClr>
          </a:solidFill>
          <a:effectLst>
            <a:outerShdw blurRad="63500" sx="102000" sy="102000" algn="ctr" rotWithShape="0">
              <a:srgbClr val="979A9C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1080000" tIns="45720" rIns="91440" bIns="45720" numCol="1" spcCol="0" rtlCol="0" fromWordArt="0" anchor="ctr" anchorCtr="0" forceAA="0" compatLnSpc="1">
            <a:normAutofit/>
          </a:bodyPr>
          <a:p>
            <a:pPr algn="ctr"/>
            <a:r>
              <a:rPr lang="zh-CN" altLang="en-US" dirty="0" smtClean="0">
                <a:solidFill>
                  <a:srgbClr val="C00000"/>
                </a:solidFill>
                <a:sym typeface="Arial" panose="020B0604020202020204" pitchFamily="34" charset="0"/>
              </a:rPr>
              <a:t>在线文档传输，</a:t>
            </a:r>
            <a:endParaRPr lang="zh-CN" altLang="en-US" dirty="0" smtClean="0">
              <a:solidFill>
                <a:srgbClr val="C00000"/>
              </a:solidFill>
              <a:sym typeface="Arial" panose="020B0604020202020204" pitchFamily="34" charset="0"/>
            </a:endParaRPr>
          </a:p>
          <a:p>
            <a:pPr algn="ctr"/>
            <a:r>
              <a:rPr lang="zh-CN" altLang="en-US" dirty="0" smtClean="0">
                <a:solidFill>
                  <a:srgbClr val="C00000"/>
                </a:solidFill>
                <a:sym typeface="Arial" panose="020B0604020202020204" pitchFamily="34" charset="0"/>
              </a:rPr>
              <a:t>沟通，办公两不误。</a:t>
            </a:r>
            <a:endParaRPr lang="zh-CN" altLang="en-US" dirty="0" smtClean="0">
              <a:solidFill>
                <a:srgbClr val="C00000"/>
              </a:solidFill>
              <a:sym typeface="Arial" panose="020B0604020202020204" pitchFamily="34" charset="0"/>
            </a:endParaRPr>
          </a:p>
        </p:txBody>
      </p:sp>
      <p:sp>
        <p:nvSpPr>
          <p:cNvPr id="22" name="任意多边形 21"/>
          <p:cNvSpPr/>
          <p:nvPr>
            <p:custDataLst>
              <p:tags r:id="rId6"/>
            </p:custDataLst>
          </p:nvPr>
        </p:nvSpPr>
        <p:spPr>
          <a:xfrm flipH="1">
            <a:off x="632011" y="4295656"/>
            <a:ext cx="1547818" cy="1469914"/>
          </a:xfrm>
          <a:custGeom>
            <a:avLst/>
            <a:gdLst>
              <a:gd name="connsiteX0" fmla="*/ 1467218 w 1467218"/>
              <a:gd name="connsiteY0" fmla="*/ 0 h 1393371"/>
              <a:gd name="connsiteX1" fmla="*/ 0 w 1467218"/>
              <a:gd name="connsiteY1" fmla="*/ 0 h 1393371"/>
              <a:gd name="connsiteX2" fmla="*/ 1158617 w 1467218"/>
              <a:gd name="connsiteY2" fmla="*/ 1393371 h 1393371"/>
              <a:gd name="connsiteX3" fmla="*/ 1272313 w 1467218"/>
              <a:gd name="connsiteY3" fmla="*/ 1393371 h 1393371"/>
              <a:gd name="connsiteX4" fmla="*/ 1467218 w 1467218"/>
              <a:gd name="connsiteY4" fmla="*/ 1198466 h 139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7218" h="1393371">
                <a:moveTo>
                  <a:pt x="1467218" y="0"/>
                </a:moveTo>
                <a:lnTo>
                  <a:pt x="0" y="0"/>
                </a:lnTo>
                <a:lnTo>
                  <a:pt x="1158617" y="1393371"/>
                </a:lnTo>
                <a:lnTo>
                  <a:pt x="1272313" y="1393371"/>
                </a:lnTo>
                <a:cubicBezTo>
                  <a:pt x="1379956" y="1393371"/>
                  <a:pt x="1467218" y="1306109"/>
                  <a:pt x="1467218" y="1198466"/>
                </a:cubicBezTo>
                <a:close/>
              </a:path>
            </a:pathLst>
          </a:custGeom>
          <a:solidFill>
            <a:srgbClr val="F27255"/>
          </a:solidFill>
        </p:spPr>
        <p:txBody>
          <a:bodyPr rot="0" spcFirstLastPara="0" vertOverflow="overflow" horzOverflow="overflow" vert="horz" wrap="square" lIns="91440" tIns="45720" rIns="612000" bIns="45720" numCol="1" spcCol="0" rtlCol="0" fromWordArt="0" anchor="t" anchorCtr="0" forceAA="0" compatLnSpc="1">
            <a:normAutofit/>
          </a:bodyPr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ysClr val="window" lastClr="FFFFFF"/>
                </a:solidFill>
              </a:rPr>
              <a:t>HI</a:t>
            </a:r>
            <a:endParaRPr lang="en-US" sz="3600" b="1" dirty="0" err="1">
              <a:solidFill>
                <a:sysClr val="window" lastClr="FFFFFF"/>
              </a:solidFill>
            </a:endParaRPr>
          </a:p>
        </p:txBody>
      </p:sp>
      <p:pic>
        <p:nvPicPr>
          <p:cNvPr id="8" name="图片 7" descr="未标题-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7810" y="1002030"/>
            <a:ext cx="4685665" cy="468566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>
    <p:cover dir="d"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91196"/>
</p:tagLst>
</file>

<file path=ppt/tags/tag138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91196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91196"/>
  <p:tag name="KSO_WM_TEMPLATE_THUMBS_INDEX" val="1、2、3、4、15"/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i"/>
  <p:tag name="KSO_WM_UNIT_INDEX" val="2"/>
  <p:tag name="KSO_WM_UNIT_ID" val="custom20191196_2*i*2"/>
  <p:tag name="KSO_WM_TEMPLATE_CATEGORY" val="custom"/>
  <p:tag name="KSO_WM_TEMPLATE_INDEX" val="20191196"/>
  <p:tag name="KSO_WM_UNIT_LAYERLEVEL" val="1"/>
  <p:tag name="KSO_WM_TAG_VERSION" val="1.0"/>
  <p:tag name="KSO_WM_BEAUTIFY_FLAG" val="#wm#"/>
  <p:tag name="KSO_WM_UNIT_COLOR_SCHEME_SHAPE_ID" val="31"/>
  <p:tag name="KSO_WM_UNIT_COLOR_SCHEME_PARENT_PAGE" val="0_4"/>
  <p:tag name="KSO_WM_UNIT_DIAGRAM_ISNUMVISUAL" val="0"/>
  <p:tag name="KSO_WM_UNIT_DIAGRAM_ISREFERUNIT" val="0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i"/>
  <p:tag name="KSO_WM_UNIT_INDEX" val="3"/>
  <p:tag name="KSO_WM_UNIT_ID" val="custom20191196_2*i*3"/>
  <p:tag name="KSO_WM_TEMPLATE_CATEGORY" val="custom"/>
  <p:tag name="KSO_WM_TEMPLATE_INDEX" val="20191196"/>
  <p:tag name="KSO_WM_UNIT_LAYERLEVEL" val="1"/>
  <p:tag name="KSO_WM_TAG_VERSION" val="1.0"/>
  <p:tag name="KSO_WM_BEAUTIFY_FLAG" val="#wm#"/>
  <p:tag name="KSO_WM_UNIT_COLOR_SCHEME_SHAPE_ID" val="32"/>
  <p:tag name="KSO_WM_UNIT_COLOR_SCHEME_PARENT_PAGE" val="0_4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i"/>
  <p:tag name="KSO_WM_UNIT_INDEX" val="4"/>
  <p:tag name="KSO_WM_UNIT_ID" val="custom20191196_2*i*4"/>
  <p:tag name="KSO_WM_TEMPLATE_CATEGORY" val="custom"/>
  <p:tag name="KSO_WM_TEMPLATE_INDEX" val="20191196"/>
  <p:tag name="KSO_WM_UNIT_LAYERLEVEL" val="1"/>
  <p:tag name="KSO_WM_TAG_VERSION" val="1.0"/>
  <p:tag name="KSO_WM_BEAUTIFY_FLAG" val="#wm#"/>
  <p:tag name="KSO_WM_UNIT_COLOR_SCHEME_SHAPE_ID" val="33"/>
  <p:tag name="KSO_WM_UNIT_COLOR_SCHEME_PARENT_PAGE" val="0_4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1_1"/>
  <p:tag name="KSO_WM_UNIT_ID" val="custom20191196_2*m_h_i*1_1_1"/>
  <p:tag name="KSO_WM_TEMPLATE_CATEGORY" val="custom"/>
  <p:tag name="KSO_WM_TEMPLATE_INDEX" val="20191196"/>
  <p:tag name="KSO_WM_UNIT_LAYERLEVEL" val="1_1_1"/>
  <p:tag name="KSO_WM_TAG_VERSION" val="1.0"/>
  <p:tag name="KSO_WM_BEAUTIFY_FLAG" val="#wm#"/>
  <p:tag name="KSO_WM_UNIT_COLOR_SCHEME_SHAPE_ID" val="27"/>
  <p:tag name="KSO_WM_UNIT_COLOR_SCHEME_PARENT_PAGE" val="0_4"/>
  <p:tag name="KSO_WM_UNIT_DIAGRAM_ISNUMVISUAL" val="0"/>
  <p:tag name="KSO_WM_UNIT_DIAGRAM_ISREFERUNIT" val="0"/>
  <p:tag name="KSO_WM_UNIT_TEXT_FILL_FORE_SCHEMECOLOR_INDEX" val="5"/>
  <p:tag name="KSO_WM_UNIT_TEXT_FILL_TYPE" val="1"/>
  <p:tag name="KSO_WM_UNIT_USESOURCEFORMAT_APPLY" val="1"/>
</p:tagLst>
</file>

<file path=ppt/tags/tag147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m1-1"/>
  <p:tag name="KSO_WM_UNIT_TYPE" val="m_h_a"/>
  <p:tag name="KSO_WM_UNIT_INDEX" val="1_1_1"/>
  <p:tag name="KSO_WM_UNIT_ID" val="custom20191196_2*m_h_a*1_1_1"/>
  <p:tag name="KSO_WM_TEMPLATE_CATEGORY" val="custom"/>
  <p:tag name="KSO_WM_TEMPLATE_INDEX" val="20191196"/>
  <p:tag name="KSO_WM_UNIT_LAYERLEVEL" val="1_1_1"/>
  <p:tag name="KSO_WM_TAG_VERSION" val="1.0"/>
  <p:tag name="KSO_WM_BEAUTIFY_FLAG" val="#wm#"/>
  <p:tag name="KSO_WM_UNIT_COLOR_SCHEME_SHAPE_ID" val="35"/>
  <p:tag name="KSO_WM_UNIT_COLOR_SCHEME_PARENT_PAGE" val="0_4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2_1"/>
  <p:tag name="KSO_WM_UNIT_ID" val="custom20191196_2*m_h_i*1_2_1"/>
  <p:tag name="KSO_WM_TEMPLATE_CATEGORY" val="custom"/>
  <p:tag name="KSO_WM_TEMPLATE_INDEX" val="20191196"/>
  <p:tag name="KSO_WM_UNIT_LAYERLEVEL" val="1_1_1"/>
  <p:tag name="KSO_WM_TAG_VERSION" val="1.0"/>
  <p:tag name="KSO_WM_BEAUTIFY_FLAG" val="#wm#"/>
  <p:tag name="KSO_WM_UNIT_COLOR_SCHEME_SHAPE_ID" val="23"/>
  <p:tag name="KSO_WM_UNIT_COLOR_SCHEME_PARENT_PAGE" val="0_4"/>
  <p:tag name="KSO_WM_UNIT_DIAGRAM_ISNUMVISUAL" val="0"/>
  <p:tag name="KSO_WM_UNIT_DIAGRAM_ISREFERUNIT" val="0"/>
  <p:tag name="KSO_WM_UNIT_TEXT_FILL_FORE_SCHEMECOLOR_INDEX" val="6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m1-1"/>
  <p:tag name="KSO_WM_UNIT_TYPE" val="m_h_a"/>
  <p:tag name="KSO_WM_UNIT_INDEX" val="1_2_1"/>
  <p:tag name="KSO_WM_UNIT_ID" val="custom20191196_2*m_h_a*1_2_1"/>
  <p:tag name="KSO_WM_TEMPLATE_CATEGORY" val="custom"/>
  <p:tag name="KSO_WM_TEMPLATE_INDEX" val="20191196"/>
  <p:tag name="KSO_WM_UNIT_LAYERLEVEL" val="1_1_1"/>
  <p:tag name="KSO_WM_TAG_VERSION" val="1.0"/>
  <p:tag name="KSO_WM_BEAUTIFY_FLAG" val="#wm#"/>
  <p:tag name="KSO_WM_UNIT_COLOR_SCHEME_SHAPE_ID" val="37"/>
  <p:tag name="KSO_WM_UNIT_COLOR_SCHEME_PARENT_PAGE" val="0_4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3_1"/>
  <p:tag name="KSO_WM_UNIT_ID" val="custom20191196_2*m_h_i*1_3_1"/>
  <p:tag name="KSO_WM_TEMPLATE_CATEGORY" val="custom"/>
  <p:tag name="KSO_WM_TEMPLATE_INDEX" val="20191196"/>
  <p:tag name="KSO_WM_UNIT_LAYERLEVEL" val="1_1_1"/>
  <p:tag name="KSO_WM_TAG_VERSION" val="1.0"/>
  <p:tag name="KSO_WM_BEAUTIFY_FLAG" val="#wm#"/>
  <p:tag name="KSO_WM_UNIT_COLOR_SCHEME_SHAPE_ID" val="19"/>
  <p:tag name="KSO_WM_UNIT_COLOR_SCHEME_PARENT_PAGE" val="0_4"/>
  <p:tag name="KSO_WM_UNIT_DIAGRAM_ISNUMVISUAL" val="0"/>
  <p:tag name="KSO_WM_UNIT_DIAGRAM_ISREFERUNIT" val="0"/>
  <p:tag name="KSO_WM_UNIT_TEXT_FILL_FORE_SCHEMECOLOR_INDEX" val="7"/>
  <p:tag name="KSO_WM_UNIT_TEXT_FILL_TYPE" val="1"/>
  <p:tag name="KSO_WM_UNIT_USESOURCEFORMAT_APPLY" val="1"/>
</p:tagLst>
</file>

<file path=ppt/tags/tag151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m1-1"/>
  <p:tag name="KSO_WM_UNIT_TYPE" val="m_h_a"/>
  <p:tag name="KSO_WM_UNIT_INDEX" val="1_3_1"/>
  <p:tag name="KSO_WM_UNIT_ID" val="custom20191196_2*m_h_a*1_3_1"/>
  <p:tag name="KSO_WM_TEMPLATE_CATEGORY" val="custom"/>
  <p:tag name="KSO_WM_TEMPLATE_INDEX" val="20191196"/>
  <p:tag name="KSO_WM_UNIT_LAYERLEVEL" val="1_1_1"/>
  <p:tag name="KSO_WM_TAG_VERSION" val="1.0"/>
  <p:tag name="KSO_WM_BEAUTIFY_FLAG" val="#wm#"/>
  <p:tag name="KSO_WM_UNIT_COLOR_SCHEME_SHAPE_ID" val="39"/>
  <p:tag name="KSO_WM_UNIT_COLOR_SCHEME_PARENT_PAGE" val="0_4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4_1"/>
  <p:tag name="KSO_WM_UNIT_ID" val="custom20191196_2*m_h_i*1_4_1"/>
  <p:tag name="KSO_WM_TEMPLATE_CATEGORY" val="custom"/>
  <p:tag name="KSO_WM_TEMPLATE_INDEX" val="20191196"/>
  <p:tag name="KSO_WM_UNIT_LAYERLEVEL" val="1_1_1"/>
  <p:tag name="KSO_WM_TAG_VERSION" val="1.0"/>
  <p:tag name="KSO_WM_BEAUTIFY_FLAG" val="#wm#"/>
  <p:tag name="KSO_WM_UNIT_COLOR_SCHEME_SHAPE_ID" val="15"/>
  <p:tag name="KSO_WM_UNIT_COLOR_SCHEME_PARENT_PAGE" val="0_4"/>
  <p:tag name="KSO_WM_UNIT_DIAGRAM_ISNUMVISUAL" val="0"/>
  <p:tag name="KSO_WM_UNIT_DIAGRAM_ISREFERUNIT" val="0"/>
  <p:tag name="KSO_WM_UNIT_TEXT_FILL_FORE_SCHEMECOLOR_INDEX" val="8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m1-1"/>
  <p:tag name="KSO_WM_UNIT_TYPE" val="m_h_a"/>
  <p:tag name="KSO_WM_UNIT_INDEX" val="1_4_1"/>
  <p:tag name="KSO_WM_UNIT_ID" val="custom20191196_2*m_h_a*1_4_1"/>
  <p:tag name="KSO_WM_TEMPLATE_CATEGORY" val="custom"/>
  <p:tag name="KSO_WM_TEMPLATE_INDEX" val="20191196"/>
  <p:tag name="KSO_WM_UNIT_LAYERLEVEL" val="1_1_1"/>
  <p:tag name="KSO_WM_TAG_VERSION" val="1.0"/>
  <p:tag name="KSO_WM_BEAUTIFY_FLAG" val="#wm#"/>
  <p:tag name="KSO_WM_UNIT_COLOR_SCHEME_SHAPE_ID" val="41"/>
  <p:tag name="KSO_WM_UNIT_COLOR_SCHEME_PARENT_PAGE" val="0_4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h_i"/>
  <p:tag name="KSO_WM_UNIT_INDEX" val="1_5_1"/>
  <p:tag name="KSO_WM_UNIT_ID" val="custom20191196_2*m_h_i*1_5_1"/>
  <p:tag name="KSO_WM_TEMPLATE_CATEGORY" val="custom"/>
  <p:tag name="KSO_WM_TEMPLATE_INDEX" val="20191196"/>
  <p:tag name="KSO_WM_UNIT_LAYERLEVEL" val="1_1_1"/>
  <p:tag name="KSO_WM_TAG_VERSION" val="1.0"/>
  <p:tag name="KSO_WM_BEAUTIFY_FLAG" val="#wm#"/>
  <p:tag name="KSO_WM_UNIT_COLOR_SCHEME_SHAPE_ID" val="11"/>
  <p:tag name="KSO_WM_UNIT_COLOR_SCHEME_PARENT_PAGE" val="0_4"/>
  <p:tag name="KSO_WM_UNIT_DIAGRAM_ISNUMVISUAL" val="0"/>
  <p:tag name="KSO_WM_UNIT_DIAGRAM_ISREFERUNIT" val="0"/>
  <p:tag name="KSO_WM_UNIT_TEXT_FILL_FORE_SCHEMECOLOR_INDEX" val="9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UNIT_ISCONTENTSTITLE" val="0"/>
  <p:tag name="KSO_WM_UNIT_PRESET_TEXT" val="添加标题"/>
  <p:tag name="KSO_WM_UNIT_VALUE" val="17"/>
  <p:tag name="KSO_WM_UNIT_HIGHLIGHT" val="0"/>
  <p:tag name="KSO_WM_UNIT_COMPATIBLE" val="0"/>
  <p:tag name="KSO_WM_DIAGRAM_GROUP_CODE" val="m1-1"/>
  <p:tag name="KSO_WM_UNIT_TYPE" val="m_h_a"/>
  <p:tag name="KSO_WM_UNIT_INDEX" val="1_5_1"/>
  <p:tag name="KSO_WM_UNIT_ID" val="custom20191196_2*m_h_a*1_5_1"/>
  <p:tag name="KSO_WM_TEMPLATE_CATEGORY" val="custom"/>
  <p:tag name="KSO_WM_TEMPLATE_INDEX" val="20191196"/>
  <p:tag name="KSO_WM_UNIT_LAYERLEVEL" val="1_1_1"/>
  <p:tag name="KSO_WM_TAG_VERSION" val="1.0"/>
  <p:tag name="KSO_WM_BEAUTIFY_FLAG" val="#wm#"/>
  <p:tag name="KSO_WM_UNIT_COLOR_SCHEME_SHAPE_ID" val="43"/>
  <p:tag name="KSO_WM_UNIT_COLOR_SCHEME_PARENT_PAGE" val="0_4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z"/>
  <p:tag name="KSO_WM_UNIT_INDEX" val="1_1"/>
  <p:tag name="KSO_WM_UNIT_ID" val="custom20191196_2*m_z*1_1"/>
  <p:tag name="KSO_WM_TEMPLATE_CATEGORY" val="custom"/>
  <p:tag name="KSO_WM_TEMPLATE_INDEX" val="20191196"/>
  <p:tag name="KSO_WM_UNIT_LAYERLEVEL" val="1_1"/>
  <p:tag name="KSO_WM_TAG_VERSION" val="1.0"/>
  <p:tag name="KSO_WM_BEAUTIFY_FLAG" val="#wm#"/>
  <p:tag name="KSO_WM_UNIT_COLOR_SCHEME_SHAPE_ID" val="22"/>
  <p:tag name="KSO_WM_UNIT_COLOR_SCHEME_PARENT_PAGE" val="0_4"/>
  <p:tag name="KSO_WM_UNIT_ABSOLUTE_COLOR" val="1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z"/>
  <p:tag name="KSO_WM_UNIT_INDEX" val="1_2"/>
  <p:tag name="KSO_WM_UNIT_ID" val="custom20191196_2*m_z*1_2"/>
  <p:tag name="KSO_WM_TEMPLATE_CATEGORY" val="custom"/>
  <p:tag name="KSO_WM_TEMPLATE_INDEX" val="20191196"/>
  <p:tag name="KSO_WM_UNIT_LAYERLEVEL" val="1_1"/>
  <p:tag name="KSO_WM_TAG_VERSION" val="1.0"/>
  <p:tag name="KSO_WM_BEAUTIFY_FLAG" val="#wm#"/>
  <p:tag name="KSO_WM_UNIT_COLOR_SCHEME_SHAPE_ID" val="24"/>
  <p:tag name="KSO_WM_UNIT_COLOR_SCHEME_PARENT_PAGE" val="0_4"/>
  <p:tag name="KSO_WM_UNIT_ABSOLUTE_COLOR" val="1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z"/>
  <p:tag name="KSO_WM_UNIT_INDEX" val="1_3"/>
  <p:tag name="KSO_WM_UNIT_ID" val="custom20191196_2*m_z*1_3"/>
  <p:tag name="KSO_WM_TEMPLATE_CATEGORY" val="custom"/>
  <p:tag name="KSO_WM_TEMPLATE_INDEX" val="20191196"/>
  <p:tag name="KSO_WM_UNIT_LAYERLEVEL" val="1_1"/>
  <p:tag name="KSO_WM_TAG_VERSION" val="1.0"/>
  <p:tag name="KSO_WM_BEAUTIFY_FLAG" val="#wm#"/>
  <p:tag name="KSO_WM_UNIT_COLOR_SCHEME_SHAPE_ID" val="25"/>
  <p:tag name="KSO_WM_UNIT_COLOR_SCHEME_PARENT_PAGE" val="0_4"/>
  <p:tag name="KSO_WM_UNIT_ABSOLUTE_COLOR" val="1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z"/>
  <p:tag name="KSO_WM_UNIT_INDEX" val="1_4"/>
  <p:tag name="KSO_WM_UNIT_ID" val="custom20191196_2*m_z*1_4"/>
  <p:tag name="KSO_WM_TEMPLATE_CATEGORY" val="custom"/>
  <p:tag name="KSO_WM_TEMPLATE_INDEX" val="20191196"/>
  <p:tag name="KSO_WM_UNIT_LAYERLEVEL" val="1_1"/>
  <p:tag name="KSO_WM_TAG_VERSION" val="1.0"/>
  <p:tag name="KSO_WM_BEAUTIFY_FLAG" val="#wm#"/>
  <p:tag name="KSO_WM_UNIT_COLOR_SCHEME_SHAPE_ID" val="26"/>
  <p:tag name="KSO_WM_UNIT_COLOR_SCHEME_PARENT_PAGE" val="0_4"/>
  <p:tag name="KSO_WM_UNIT_ABSOLUTE_COLOR" val="1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ISCONTENTSTITLE" val="1"/>
  <p:tag name="KSO_WM_UNIT_PRESET_TEXT" val="Contents"/>
  <p:tag name="KSO_WM_UNIT_VALUE" val="5"/>
  <p:tag name="KSO_WM_UNIT_HIGHLIGHT" val="0"/>
  <p:tag name="KSO_WM_UNIT_COMPATIBLE" val="0"/>
  <p:tag name="KSO_WM_DIAGRAM_GROUP_CODE" val="m1-1"/>
  <p:tag name="KSO_WM_UNIT_TYPE" val="a"/>
  <p:tag name="KSO_WM_UNIT_INDEX" val="1"/>
  <p:tag name="KSO_WM_UNIT_ID" val="custom20191196_2*a*1"/>
  <p:tag name="KSO_WM_TEMPLATE_CATEGORY" val="custom"/>
  <p:tag name="KSO_WM_TEMPLATE_INDEX" val="20191196"/>
  <p:tag name="KSO_WM_UNIT_LAYERLEVEL" val="1"/>
  <p:tag name="KSO_WM_TAG_VERSION" val="1.0"/>
  <p:tag name="KSO_WM_BEAUTIFY_FLAG" val="#wm#"/>
  <p:tag name="KSO_WM_UNIT_COLOR_SCHEME_SHAPE_ID" val="28"/>
  <p:tag name="KSO_WM_UNIT_COLOR_SCHEME_PARENT_PAGE" val="0_4"/>
  <p:tag name="KSO_WM_UNIT_DIAGRAM_ISNUMVISUAL" val="0"/>
  <p:tag name="KSO_WM_UNIT_DIAGRAM_ISREFERUNIT" val="0"/>
  <p:tag name="KSO_WM_UNIT_TEXT_FILL_FORE_SCHEMECOLOR_INDEX" val="14"/>
  <p:tag name="KSO_WM_UNIT_TEXT_FILL_TYPE" val="1"/>
  <p:tag name="KSO_WM_UNIT_USESOURCEFORMAT_APPLY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DIAGRAM_GROUP_CODE" val="m1-1"/>
  <p:tag name="KSO_WM_UNIT_TYPE" val="m_z"/>
  <p:tag name="KSO_WM_UNIT_INDEX" val="1_1"/>
  <p:tag name="KSO_WM_UNIT_ID" val="custom20191196_2*m_z*1_1"/>
  <p:tag name="KSO_WM_TEMPLATE_CATEGORY" val="custom"/>
  <p:tag name="KSO_WM_TEMPLATE_INDEX" val="20191196"/>
  <p:tag name="KSO_WM_UNIT_LAYERLEVEL" val="1_1"/>
  <p:tag name="KSO_WM_TAG_VERSION" val="1.0"/>
  <p:tag name="KSO_WM_BEAUTIFY_FLAG" val="#wm#"/>
  <p:tag name="KSO_WM_UNIT_COLOR_SCHEME_SHAPE_ID" val="22"/>
  <p:tag name="KSO_WM_UNIT_COLOR_SCHEME_PARENT_PAGE" val="0_4"/>
  <p:tag name="KSO_WM_UNIT_ABSOLUTE_COLOR" val="1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</p:tagLst>
</file>

<file path=ppt/tags/tag162.xml><?xml version="1.0" encoding="utf-8"?>
<p:tagLst xmlns:p="http://schemas.openxmlformats.org/presentationml/2006/main">
  <p:tag name="KSO_WM_SLIDE_ID" val="custom20191196_2"/>
  <p:tag name="KSO_WM_SLIDE_TYPE" val="contents"/>
  <p:tag name="KSO_WM_SLIDE_SUBTYPE" val="diag"/>
  <p:tag name="KSO_WM_SLIDE_ITEM_CNT" val="5"/>
  <p:tag name="KSO_WM_SLIDE_INDEX" val="2"/>
  <p:tag name="KSO_WM_DIAGRAM_GROUP_CODE" val="m1-1"/>
  <p:tag name="KSO_WM_SLIDE_DIAGTYPE" val="m"/>
  <p:tag name="KSO_WM_TAG_VERSION" val="1.0"/>
  <p:tag name="KSO_WM_BEAUTIFY_FLAG" val="#wm#"/>
  <p:tag name="KSO_WM_TEMPLATE_CATEGORY" val="custom"/>
  <p:tag name="KSO_WM_TEMPLATE_INDEX" val="20191196"/>
  <p:tag name="KSO_WM_SLIDE_LAYOUT" val="a_m"/>
  <p:tag name="KSO_WM_SLIDE_LAYOUT_CNT" val="1_1"/>
  <p:tag name="KSO_WM_SLIDE_COLORSCHEME_VERSION" val="3.2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191196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191196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191196"/>
</p:tagLst>
</file>

<file path=ppt/tags/tag166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44"/>
  <p:tag name="KSO_WM_UNIT_HIGHLIGHT" val="0"/>
  <p:tag name="KSO_WM_UNIT_COMPATIBLE" val="0"/>
  <p:tag name="KSO_WM_UNIT_TYPE" val="a"/>
  <p:tag name="KSO_WM_UNIT_INDEX" val="1"/>
  <p:tag name="KSO_WM_UNIT_ID" val="custom20191196_4*a*1"/>
  <p:tag name="KSO_WM_TEMPLATE_CATEGORY" val="custom"/>
  <p:tag name="KSO_WM_TEMPLATE_INDEX" val="20191196"/>
  <p:tag name="KSO_WM_UNIT_LAYERLEVEL" val="1"/>
  <p:tag name="KSO_WM_TAG_VERSION" val="1.0"/>
  <p:tag name="KSO_WM_BEAUTIFY_FLAG" val="#wm#"/>
  <p:tag name="KSO_WM_UNIT_DIAGRAM_ISNUMVISUAL" val="0"/>
  <p:tag name="KSO_WM_UNIT_DIAGRAM_ISREFERUNIT" val="0"/>
</p:tagLst>
</file>

<file path=ppt/tags/tag167.xml><?xml version="1.0" encoding="utf-8"?>
<p:tagLst xmlns:p="http://schemas.openxmlformats.org/presentationml/2006/main">
  <p:tag name="KSO_WM_UNIT_PRESET_TEXT" val="单击此处添加文本具体内容，简明扼要的阐述您的观点。根据需要可酌情增减文字，以便观者准确的理解您传达的思想。"/>
  <p:tag name="KSO_WM_UNIT_VALUE" val="297"/>
  <p:tag name="KSO_WM_UNIT_HIGHLIGHT" val="0"/>
  <p:tag name="KSO_WM_UNIT_COMPATIBLE" val="0"/>
  <p:tag name="KSO_WM_UNIT_TYPE" val="f"/>
  <p:tag name="KSO_WM_UNIT_INDEX" val="1"/>
  <p:tag name="KSO_WM_UNIT_ID" val="custom20191196_4*f*1"/>
  <p:tag name="KSO_WM_TEMPLATE_CATEGORY" val="custom"/>
  <p:tag name="KSO_WM_TEMPLATE_INDEX" val="20191196"/>
  <p:tag name="KSO_WM_UNIT_LAYERLEVEL" val="1"/>
  <p:tag name="KSO_WM_TAG_VERSION" val="1.0"/>
  <p:tag name="KSO_WM_BEAUTIFY_FLAG" val="#wm#"/>
  <p:tag name="KSO_WM_UNIT_DIAGRAM_ISNUMVISUAL" val="0"/>
  <p:tag name="KSO_WM_UNIT_DIAGRAM_ISREFERUNIT" val="0"/>
</p:tagLst>
</file>

<file path=ppt/tags/tag168.xml><?xml version="1.0" encoding="utf-8"?>
<p:tagLst xmlns:p="http://schemas.openxmlformats.org/presentationml/2006/main">
  <p:tag name="KSO_WM_SLIDE_ID" val="custom20191196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91196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</p:tagLst>
</file>

<file path=ppt/tags/tag169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44"/>
  <p:tag name="KSO_WM_UNIT_HIGHLIGHT" val="0"/>
  <p:tag name="KSO_WM_UNIT_COMPATIBLE" val="0"/>
  <p:tag name="KSO_WM_UNIT_TYPE" val="a"/>
  <p:tag name="KSO_WM_UNIT_INDEX" val="1"/>
  <p:tag name="KSO_WM_UNIT_ID" val="custom20191196_4*a*1"/>
  <p:tag name="KSO_WM_TEMPLATE_CATEGORY" val="custom"/>
  <p:tag name="KSO_WM_TEMPLATE_INDEX" val="20191196"/>
  <p:tag name="KSO_WM_UNIT_LAYERLEVEL" val="1"/>
  <p:tag name="KSO_WM_TAG_VERSION" val="1.0"/>
  <p:tag name="KSO_WM_BEAUTIFY_FLAG" val="#wm#"/>
  <p:tag name="KSO_WM_UNIT_DIAGRAM_ISNUMVISUAL" val="0"/>
  <p:tag name="KSO_WM_UNIT_DIAGRAM_ISREFERUNIT" val="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UNIT_TYPE" val="i"/>
  <p:tag name="KSO_WM_UNIT_ID" val="diagram103_4*i*0"/>
  <p:tag name="KSO_WM_TEMPLATE_CATEGORY" val="diagram"/>
  <p:tag name="KSO_WM_TEMPLATE_INDEX" val="103"/>
  <p:tag name="KSO_WM_TAG_VERSION" val="1.0"/>
  <p:tag name="KSO_WM_UNIT_INDEX" val="0"/>
</p:tagLst>
</file>

<file path=ppt/tags/tag171.xml><?xml version="1.0" encoding="utf-8"?>
<p:tagLst xmlns:p="http://schemas.openxmlformats.org/presentationml/2006/main">
  <p:tag name="KSO_WM_TEMPLATE_CATEGORY" val="diagram"/>
  <p:tag name="KSO_WM_TEMPLATE_INDEX" val="103"/>
  <p:tag name="KSO_WM_UNIT_TYPE" val="l_h_a"/>
  <p:tag name="KSO_WM_UNIT_INDEX" val="1_1_1"/>
  <p:tag name="KSO_WM_UNIT_ID" val="150995269*l_h_a*1_1_1"/>
  <p:tag name="KSO_WM_UNIT_CLEAR" val="1"/>
  <p:tag name="KSO_WM_UNIT_LAYERLEVEL" val="1_1_1"/>
  <p:tag name="KSO_WM_UNIT_VALUE" val="18"/>
  <p:tag name="KSO_WM_UNIT_HIGHLIGHT" val="0"/>
  <p:tag name="KSO_WM_UNIT_COMPATIBLE" val="0"/>
  <p:tag name="KSO_WM_BEAUTIFY_FLAG" val="#wm#"/>
  <p:tag name="KSO_WM_UNIT_PRESET_TEXT_INDEX" val="3"/>
  <p:tag name="KSO_WM_UNIT_PRESET_TEXT_LEN" val="5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72.xml><?xml version="1.0" encoding="utf-8"?>
<p:tagLst xmlns:p="http://schemas.openxmlformats.org/presentationml/2006/main">
  <p:tag name="KSO_WM_TEMPLATE_CATEGORY" val="diagram"/>
  <p:tag name="KSO_WM_TEMPLATE_INDEX" val="103"/>
  <p:tag name="KSO_WM_UNIT_TYPE" val="l_h_f"/>
  <p:tag name="KSO_WM_UNIT_INDEX" val="1_1_1"/>
  <p:tag name="KSO_WM_UNIT_ID" val="150995269*l_h_f*1_1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TAG_VERSION" val="1.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BEAUTIFY_FLAG" val="#wm#"/>
  <p:tag name="KSO_WM_UNIT_TYPE" val="i"/>
  <p:tag name="KSO_WM_UNIT_ID" val="diagram103_4*i*5"/>
  <p:tag name="KSO_WM_TEMPLATE_CATEGORY" val="diagram"/>
  <p:tag name="KSO_WM_TEMPLATE_INDEX" val="103"/>
  <p:tag name="KSO_WM_TAG_VERSION" val="1.0"/>
  <p:tag name="KSO_WM_UNIT_INDEX" val="5"/>
</p:tagLst>
</file>

<file path=ppt/tags/tag174.xml><?xml version="1.0" encoding="utf-8"?>
<p:tagLst xmlns:p="http://schemas.openxmlformats.org/presentationml/2006/main">
  <p:tag name="KSO_WM_TEMPLATE_CATEGORY" val="diagram"/>
  <p:tag name="KSO_WM_TEMPLATE_INDEX" val="103"/>
  <p:tag name="KSO_WM_UNIT_TYPE" val="l_h_a"/>
  <p:tag name="KSO_WM_UNIT_INDEX" val="1_2_1"/>
  <p:tag name="KSO_WM_UNIT_ID" val="150995269*l_h_a*1_2_1"/>
  <p:tag name="KSO_WM_UNIT_CLEAR" val="1"/>
  <p:tag name="KSO_WM_UNIT_LAYERLEVEL" val="1_1_1"/>
  <p:tag name="KSO_WM_UNIT_VALUE" val="18"/>
  <p:tag name="KSO_WM_UNIT_HIGHLIGHT" val="0"/>
  <p:tag name="KSO_WM_UNIT_COMPATIBLE" val="0"/>
  <p:tag name="KSO_WM_BEAUTIFY_FLAG" val="#wm#"/>
  <p:tag name="KSO_WM_DIAGRAM_GROUP_CODE" val="l1-1"/>
  <p:tag name="KSO_WM_TAG_VERSION" val="1.0"/>
  <p:tag name="KSO_WM_UNIT_PRESET_TEXT_INDEX" val="3"/>
  <p:tag name="KSO_WM_UNIT_PRESET_TEXT_LEN" val="5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75.xml><?xml version="1.0" encoding="utf-8"?>
<p:tagLst xmlns:p="http://schemas.openxmlformats.org/presentationml/2006/main">
  <p:tag name="KSO_WM_TEMPLATE_CATEGORY" val="diagram"/>
  <p:tag name="KSO_WM_TEMPLATE_INDEX" val="103"/>
  <p:tag name="KSO_WM_UNIT_TYPE" val="l_h_f"/>
  <p:tag name="KSO_WM_UNIT_INDEX" val="1_2_1"/>
  <p:tag name="KSO_WM_UNIT_ID" val="150995269*l_h_f*1_2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TAG_VERSION" val="1.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BEAUTIFY_FLAG" val="#wm#"/>
  <p:tag name="KSO_WM_UNIT_TYPE" val="i"/>
  <p:tag name="KSO_WM_UNIT_ID" val="diagram103_4*i*10"/>
  <p:tag name="KSO_WM_TEMPLATE_CATEGORY" val="diagram"/>
  <p:tag name="KSO_WM_TEMPLATE_INDEX" val="103"/>
  <p:tag name="KSO_WM_TAG_VERSION" val="1.0"/>
  <p:tag name="KSO_WM_UNIT_INDEX" val="10"/>
</p:tagLst>
</file>

<file path=ppt/tags/tag177.xml><?xml version="1.0" encoding="utf-8"?>
<p:tagLst xmlns:p="http://schemas.openxmlformats.org/presentationml/2006/main">
  <p:tag name="KSO_WM_TEMPLATE_CATEGORY" val="diagram"/>
  <p:tag name="KSO_WM_TEMPLATE_INDEX" val="103"/>
  <p:tag name="KSO_WM_UNIT_TYPE" val="l_h_a"/>
  <p:tag name="KSO_WM_UNIT_INDEX" val="1_3_1"/>
  <p:tag name="KSO_WM_UNIT_ID" val="150995269*l_h_a*1_3_1"/>
  <p:tag name="KSO_WM_UNIT_CLEAR" val="1"/>
  <p:tag name="KSO_WM_UNIT_LAYERLEVEL" val="1_1_1"/>
  <p:tag name="KSO_WM_UNIT_VALUE" val="18"/>
  <p:tag name="KSO_WM_UNIT_HIGHLIGHT" val="0"/>
  <p:tag name="KSO_WM_UNIT_COMPATIBLE" val="0"/>
  <p:tag name="KSO_WM_BEAUTIFY_FLAG" val="#wm#"/>
  <p:tag name="KSO_WM_DIAGRAM_GROUP_CODE" val="l1-1"/>
  <p:tag name="KSO_WM_TAG_VERSION" val="1.0"/>
  <p:tag name="KSO_WM_UNIT_PRESET_TEXT_INDEX" val="3"/>
  <p:tag name="KSO_WM_UNIT_PRESET_TEXT_LEN" val="5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78.xml><?xml version="1.0" encoding="utf-8"?>
<p:tagLst xmlns:p="http://schemas.openxmlformats.org/presentationml/2006/main">
  <p:tag name="KSO_WM_TEMPLATE_CATEGORY" val="diagram"/>
  <p:tag name="KSO_WM_TEMPLATE_INDEX" val="103"/>
  <p:tag name="KSO_WM_UNIT_TYPE" val="l_h_f"/>
  <p:tag name="KSO_WM_UNIT_INDEX" val="1_3_1"/>
  <p:tag name="KSO_WM_UNIT_ID" val="150995269*l_h_f*1_3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TAG_VERSION" val="1.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79.xml><?xml version="1.0" encoding="utf-8"?>
<p:tagLst xmlns:p="http://schemas.openxmlformats.org/presentationml/2006/main">
  <p:tag name="KSO_WM_SLIDE_ID" val="custom20191196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91196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</p:tagLst>
</file>

<file path=ppt/tags/tag18.xml><?xml version="1.0" encoding="utf-8"?>
<p:tagLst xmlns:p="http://schemas.openxmlformats.org/presentationml/2006/main">
  <p:tag name="KSO_WM_UNIT_VALUE" val="943*1080"/>
  <p:tag name="KSO_WM_UNIT_HIGHLIGHT" val="0"/>
  <p:tag name="KSO_WM_UNIT_COMPATIBLE" val="0"/>
  <p:tag name="KSO_WM_UNIT_TYPE" val="d"/>
  <p:tag name="KSO_WM_UNIT_INDEX" val="1"/>
  <p:tag name="KSO_WM_UNIT_ID" val="_3*d*1"/>
  <p:tag name="KSO_WM_UNIT_LAYERLEVEL" val="1"/>
  <p:tag name="KSO_WM_TAG_VERSION" val="1.0"/>
  <p:tag name="KSO_WM_BEAUTIFY_FLAG" val="#wm#"/>
  <p:tag name="KSO_WM_UNIT_DIAGRAM_ISNUMVISUAL" val="0"/>
  <p:tag name="KSO_WM_UNIT_DIAGRAM_ISREFERUNIT" val="0"/>
</p:tagLst>
</file>

<file path=ppt/tags/tag180.xml><?xml version="1.0" encoding="utf-8"?>
<p:tagLst xmlns:p="http://schemas.openxmlformats.org/presentationml/2006/main">
  <p:tag name="KSO_WM_BEAUTIFY_FLAG" val="#wm#"/>
  <p:tag name="KSO_WM_TEMPLATE_CATEGORY" val="custom"/>
  <p:tag name="KSO_WM_TEMPLATE_INDEX" val="20191196"/>
</p:tagLst>
</file>

<file path=ppt/tags/tag181.xml><?xml version="1.0" encoding="utf-8"?>
<p:tagLst xmlns:p="http://schemas.openxmlformats.org/presentationml/2006/main">
  <p:tag name="KSO_WM_TEMPLATE_CATEGORY" val="diagram"/>
  <p:tag name="KSO_WM_TEMPLATE_INDEX" val="212"/>
  <p:tag name="KSO_WM_TAG_VERSION" val="1.0"/>
  <p:tag name="KSO_WM_UNIT_TYPE" val="l_h_f"/>
  <p:tag name="KSO_WM_UNIT_INDEX" val="1_1_1"/>
  <p:tag name="KSO_WM_UNIT_ID" val="diagram212_4*l_h_f*1_1_1"/>
  <p:tag name="KSO_WM_UNIT_CLEAR" val="1"/>
  <p:tag name="KSO_WM_UNIT_LAYERLEVEL" val="1_1_1"/>
  <p:tag name="KSO_WM_UNIT_VALUE" val="21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182.xml><?xml version="1.0" encoding="utf-8"?>
<p:tagLst xmlns:p="http://schemas.openxmlformats.org/presentationml/2006/main">
  <p:tag name="KSO_WM_TEMPLATE_CATEGORY" val="diagram"/>
  <p:tag name="KSO_WM_TEMPLATE_INDEX" val="212"/>
  <p:tag name="KSO_WM_TAG_VERSION" val="1.0"/>
  <p:tag name="KSO_WM_UNIT_TYPE" val="l_i"/>
  <p:tag name="KSO_WM_UNIT_INDEX" val="1_1"/>
  <p:tag name="KSO_WM_UNIT_ID" val="diagram212_4*l_i*1_1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83.xml><?xml version="1.0" encoding="utf-8"?>
<p:tagLst xmlns:p="http://schemas.openxmlformats.org/presentationml/2006/main">
  <p:tag name="KSO_WM_TEMPLATE_CATEGORY" val="diagram"/>
  <p:tag name="KSO_WM_TEMPLATE_INDEX" val="212"/>
  <p:tag name="KSO_WM_TAG_VERSION" val="1.0"/>
  <p:tag name="KSO_WM_UNIT_TYPE" val="l_h_f"/>
  <p:tag name="KSO_WM_UNIT_INDEX" val="1_2_1"/>
  <p:tag name="KSO_WM_UNIT_ID" val="diagram212_4*l_h_f*1_2_1"/>
  <p:tag name="KSO_WM_UNIT_CLEAR" val="1"/>
  <p:tag name="KSO_WM_UNIT_LAYERLEVEL" val="1_1_1"/>
  <p:tag name="KSO_WM_UNIT_VALUE" val="21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14"/>
  <p:tag name="KSO_WM_UNIT_FILL_TYPE" val="1"/>
  <p:tag name="KSO_WM_UNIT_TEXT_FILL_FORE_SCHEMECOLOR_INDEX" val="7"/>
  <p:tag name="KSO_WM_UNIT_TEXT_FILL_TYPE" val="1"/>
</p:tagLst>
</file>

<file path=ppt/tags/tag184.xml><?xml version="1.0" encoding="utf-8"?>
<p:tagLst xmlns:p="http://schemas.openxmlformats.org/presentationml/2006/main">
  <p:tag name="KSO_WM_TEMPLATE_CATEGORY" val="diagram"/>
  <p:tag name="KSO_WM_TEMPLATE_INDEX" val="212"/>
  <p:tag name="KSO_WM_TAG_VERSION" val="1.0"/>
  <p:tag name="KSO_WM_UNIT_TYPE" val="l_i"/>
  <p:tag name="KSO_WM_UNIT_INDEX" val="1_2"/>
  <p:tag name="KSO_WM_UNIT_ID" val="diagram212_4*l_i*1_2"/>
  <p:tag name="KSO_WM_UNIT_CLEAR" val="1"/>
  <p:tag name="KSO_WM_UNIT_LAYERLEVEL" val="1_1"/>
  <p:tag name="KSO_WM_BEAUTIFY_FLAG" val="#wm#"/>
  <p:tag name="KSO_WM_DIAGRAM_GROUP_CODE" val="l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85.xml><?xml version="1.0" encoding="utf-8"?>
<p:tagLst xmlns:p="http://schemas.openxmlformats.org/presentationml/2006/main">
  <p:tag name="KSO_WM_TEMPLATE_CATEGORY" val="diagram"/>
  <p:tag name="KSO_WM_TEMPLATE_INDEX" val="212"/>
  <p:tag name="KSO_WM_TAG_VERSION" val="1.0"/>
  <p:tag name="KSO_WM_UNIT_TYPE" val="l_h_f"/>
  <p:tag name="KSO_WM_UNIT_INDEX" val="1_3_1"/>
  <p:tag name="KSO_WM_UNIT_ID" val="diagram212_4*l_h_f*1_3_1"/>
  <p:tag name="KSO_WM_UNIT_CLEAR" val="1"/>
  <p:tag name="KSO_WM_UNIT_LAYERLEVEL" val="1_1_1"/>
  <p:tag name="KSO_WM_UNIT_VALUE" val="21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14"/>
  <p:tag name="KSO_WM_UNIT_FILL_TYPE" val="1"/>
  <p:tag name="KSO_WM_UNIT_TEXT_FILL_FORE_SCHEMECOLOR_INDEX" val="6"/>
  <p:tag name="KSO_WM_UNIT_TEXT_FILL_TYPE" val="1"/>
</p:tagLst>
</file>

<file path=ppt/tags/tag186.xml><?xml version="1.0" encoding="utf-8"?>
<p:tagLst xmlns:p="http://schemas.openxmlformats.org/presentationml/2006/main">
  <p:tag name="KSO_WM_TEMPLATE_CATEGORY" val="diagram"/>
  <p:tag name="KSO_WM_TEMPLATE_INDEX" val="212"/>
  <p:tag name="KSO_WM_TAG_VERSION" val="1.0"/>
  <p:tag name="KSO_WM_UNIT_TYPE" val="l_i"/>
  <p:tag name="KSO_WM_UNIT_INDEX" val="1_3"/>
  <p:tag name="KSO_WM_UNIT_ID" val="diagram212_4*l_i*1_3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87.xml><?xml version="1.0" encoding="utf-8"?>
<p:tagLst xmlns:p="http://schemas.openxmlformats.org/presentationml/2006/main">
  <p:tag name="KSO_WM_BEAUTIFY_FLAG" val="#wm#"/>
  <p:tag name="KSO_WM_TEMPLATE_CATEGORY" val="custom"/>
  <p:tag name="KSO_WM_TEMPLATE_INDEX" val="20191196"/>
</p:tagLst>
</file>

<file path=ppt/tags/tag188.xml><?xml version="1.0" encoding="utf-8"?>
<p:tagLst xmlns:p="http://schemas.openxmlformats.org/presentationml/2006/main">
  <p:tag name="KSO_WM_TEMPLATE_CATEGORY" val="diagram"/>
  <p:tag name="KSO_WM_TEMPLATE_INDEX" val="212"/>
  <p:tag name="KSO_WM_TAG_VERSION" val="1.0"/>
  <p:tag name="KSO_WM_UNIT_TYPE" val="l_h_f"/>
  <p:tag name="KSO_WM_UNIT_INDEX" val="1_1_1"/>
  <p:tag name="KSO_WM_UNIT_ID" val="diagram212_4*l_h_f*1_1_1"/>
  <p:tag name="KSO_WM_UNIT_CLEAR" val="1"/>
  <p:tag name="KSO_WM_UNIT_LAYERLEVEL" val="1_1_1"/>
  <p:tag name="KSO_WM_UNIT_VALUE" val="21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189.xml><?xml version="1.0" encoding="utf-8"?>
<p:tagLst xmlns:p="http://schemas.openxmlformats.org/presentationml/2006/main">
  <p:tag name="KSO_WM_TEMPLATE_CATEGORY" val="diagram"/>
  <p:tag name="KSO_WM_TEMPLATE_INDEX" val="212"/>
  <p:tag name="KSO_WM_TAG_VERSION" val="1.0"/>
  <p:tag name="KSO_WM_UNIT_TYPE" val="l_h_f"/>
  <p:tag name="KSO_WM_UNIT_INDEX" val="1_2_1"/>
  <p:tag name="KSO_WM_UNIT_ID" val="diagram212_4*l_h_f*1_2_1"/>
  <p:tag name="KSO_WM_UNIT_CLEAR" val="1"/>
  <p:tag name="KSO_WM_UNIT_LAYERLEVEL" val="1_1_1"/>
  <p:tag name="KSO_WM_UNIT_VALUE" val="21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14"/>
  <p:tag name="KSO_WM_UNIT_FILL_TYPE" val="1"/>
  <p:tag name="KSO_WM_UNIT_TEXT_FILL_FORE_SCHEMECOLOR_INDEX" val="7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TEMPLATE_CATEGORY" val="diagram"/>
  <p:tag name="KSO_WM_TEMPLATE_INDEX" val="212"/>
  <p:tag name="KSO_WM_TAG_VERSION" val="1.0"/>
  <p:tag name="KSO_WM_UNIT_TYPE" val="l_h_f"/>
  <p:tag name="KSO_WM_UNIT_INDEX" val="1_3_1"/>
  <p:tag name="KSO_WM_UNIT_ID" val="diagram212_4*l_h_f*1_3_1"/>
  <p:tag name="KSO_WM_UNIT_CLEAR" val="1"/>
  <p:tag name="KSO_WM_UNIT_LAYERLEVEL" val="1_1_1"/>
  <p:tag name="KSO_WM_UNIT_VALUE" val="21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14"/>
  <p:tag name="KSO_WM_UNIT_FILL_TYPE" val="1"/>
  <p:tag name="KSO_WM_UNIT_TEXT_FILL_FORE_SCHEMECOLOR_INDEX" val="6"/>
  <p:tag name="KSO_WM_UNIT_TEXT_FILL_TYPE" val="1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191196"/>
</p:tagLst>
</file>

<file path=ppt/tags/tag192.xml><?xml version="1.0" encoding="utf-8"?>
<p:tagLst xmlns:p="http://schemas.openxmlformats.org/presentationml/2006/main">
  <p:tag name="KSO_WM_BEAUTIFY_FLAG" val="#wm#"/>
  <p:tag name="KSO_WM_TEMPLATE_CATEGORY" val="custom"/>
  <p:tag name="KSO_WM_TEMPLATE_INDEX" val="20191196"/>
</p:tagLst>
</file>

<file path=ppt/tags/tag193.xml><?xml version="1.0" encoding="utf-8"?>
<p:tagLst xmlns:p="http://schemas.openxmlformats.org/presentationml/2006/main">
  <p:tag name="KSO_WM_BEAUTIFY_FLAG" val="#wm#"/>
  <p:tag name="KSO_WM_TEMPLATE_CATEGORY" val="custom"/>
  <p:tag name="KSO_WM_TEMPLATE_INDEX" val="20191196"/>
</p:tagLst>
</file>

<file path=ppt/tags/tag1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65_3*i*0"/>
  <p:tag name="KSO_WM_TEMPLATE_CATEGORY" val="diagram"/>
  <p:tag name="KSO_WM_TEMPLATE_INDEX" val="365"/>
  <p:tag name="KSO_WM_UNIT_INDEX" val="0"/>
</p:tagLst>
</file>

<file path=ppt/tags/tag195.xml><?xml version="1.0" encoding="utf-8"?>
<p:tagLst xmlns:p="http://schemas.openxmlformats.org/presentationml/2006/main">
  <p:tag name="KSO_WM_TAG_VERSION" val="1.0"/>
  <p:tag name="KSO_WM_TEMPLATE_CATEGORY" val="diagram"/>
  <p:tag name="KSO_WM_TEMPLATE_INDEX" val="365"/>
  <p:tag name="KSO_WM_UNIT_TYPE" val="l_i"/>
  <p:tag name="KSO_WM_UNIT_INDEX" val="1_1"/>
  <p:tag name="KSO_WM_UNIT_ID" val="258*l_i*1_1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96.xml><?xml version="1.0" encoding="utf-8"?>
<p:tagLst xmlns:p="http://schemas.openxmlformats.org/presentationml/2006/main">
  <p:tag name="KSO_WM_TAG_VERSION" val="1.0"/>
  <p:tag name="KSO_WM_TEMPLATE_CATEGORY" val="diagram"/>
  <p:tag name="KSO_WM_TEMPLATE_INDEX" val="365"/>
  <p:tag name="KSO_WM_UNIT_TYPE" val="l_h_f"/>
  <p:tag name="KSO_WM_UNIT_INDEX" val="1_1_1"/>
  <p:tag name="KSO_WM_UNIT_ID" val="258*l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97.xml><?xml version="1.0" encoding="utf-8"?>
<p:tagLst xmlns:p="http://schemas.openxmlformats.org/presentationml/2006/main">
  <p:tag name="KSO_WM_TAG_VERSION" val="1.0"/>
  <p:tag name="KSO_WM_TEMPLATE_CATEGORY" val="diagram"/>
  <p:tag name="KSO_WM_TEMPLATE_INDEX" val="365"/>
  <p:tag name="KSO_WM_UNIT_TYPE" val="l_i"/>
  <p:tag name="KSO_WM_UNIT_INDEX" val="1_2"/>
  <p:tag name="KSO_WM_UNIT_ID" val="258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65_3*i*7"/>
  <p:tag name="KSO_WM_TEMPLATE_CATEGORY" val="diagram"/>
  <p:tag name="KSO_WM_TEMPLATE_INDEX" val="365"/>
  <p:tag name="KSO_WM_UNIT_INDEX" val="7"/>
</p:tagLst>
</file>

<file path=ppt/tags/tag199.xml><?xml version="1.0" encoding="utf-8"?>
<p:tagLst xmlns:p="http://schemas.openxmlformats.org/presentationml/2006/main">
  <p:tag name="KSO_WM_TAG_VERSION" val="1.0"/>
  <p:tag name="KSO_WM_TEMPLATE_CATEGORY" val="diagram"/>
  <p:tag name="KSO_WM_TEMPLATE_INDEX" val="365"/>
  <p:tag name="KSO_WM_UNIT_TYPE" val="l_i"/>
  <p:tag name="KSO_WM_UNIT_INDEX" val="1_3"/>
  <p:tag name="KSO_WM_UNIT_ID" val="258*l_i*1_3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TAG_VERSION" val="1.0"/>
  <p:tag name="KSO_WM_TEMPLATE_CATEGORY" val="diagram"/>
  <p:tag name="KSO_WM_TEMPLATE_INDEX" val="365"/>
  <p:tag name="KSO_WM_UNIT_TYPE" val="l_h_f"/>
  <p:tag name="KSO_WM_UNIT_INDEX" val="1_2_1"/>
  <p:tag name="KSO_WM_UNIT_ID" val="258*l_h_f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01.xml><?xml version="1.0" encoding="utf-8"?>
<p:tagLst xmlns:p="http://schemas.openxmlformats.org/presentationml/2006/main">
  <p:tag name="KSO_WM_TAG_VERSION" val="1.0"/>
  <p:tag name="KSO_WM_TEMPLATE_CATEGORY" val="diagram"/>
  <p:tag name="KSO_WM_TEMPLATE_INDEX" val="365"/>
  <p:tag name="KSO_WM_UNIT_TYPE" val="l_i"/>
  <p:tag name="KSO_WM_UNIT_INDEX" val="1_4"/>
  <p:tag name="KSO_WM_UNIT_ID" val="258*l_i*1_4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65_3*i*14"/>
  <p:tag name="KSO_WM_TEMPLATE_CATEGORY" val="diagram"/>
  <p:tag name="KSO_WM_TEMPLATE_INDEX" val="365"/>
  <p:tag name="KSO_WM_UNIT_INDEX" val="14"/>
</p:tagLst>
</file>

<file path=ppt/tags/tag203.xml><?xml version="1.0" encoding="utf-8"?>
<p:tagLst xmlns:p="http://schemas.openxmlformats.org/presentationml/2006/main">
  <p:tag name="KSO_WM_TAG_VERSION" val="1.0"/>
  <p:tag name="KSO_WM_TEMPLATE_CATEGORY" val="diagram"/>
  <p:tag name="KSO_WM_TEMPLATE_INDEX" val="365"/>
  <p:tag name="KSO_WM_UNIT_TYPE" val="l_i"/>
  <p:tag name="KSO_WM_UNIT_INDEX" val="1_5"/>
  <p:tag name="KSO_WM_UNIT_ID" val="258*l_i*1_5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04.xml><?xml version="1.0" encoding="utf-8"?>
<p:tagLst xmlns:p="http://schemas.openxmlformats.org/presentationml/2006/main">
  <p:tag name="KSO_WM_TAG_VERSION" val="1.0"/>
  <p:tag name="KSO_WM_TEMPLATE_CATEGORY" val="diagram"/>
  <p:tag name="KSO_WM_TEMPLATE_INDEX" val="365"/>
  <p:tag name="KSO_WM_UNIT_TYPE" val="l_h_f"/>
  <p:tag name="KSO_WM_UNIT_INDEX" val="1_3_1"/>
  <p:tag name="KSO_WM_UNIT_ID" val="258*l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05.xml><?xml version="1.0" encoding="utf-8"?>
<p:tagLst xmlns:p="http://schemas.openxmlformats.org/presentationml/2006/main">
  <p:tag name="KSO_WM_TAG_VERSION" val="1.0"/>
  <p:tag name="KSO_WM_TEMPLATE_CATEGORY" val="diagram"/>
  <p:tag name="KSO_WM_TEMPLATE_INDEX" val="365"/>
  <p:tag name="KSO_WM_UNIT_TYPE" val="l_i"/>
  <p:tag name="KSO_WM_UNIT_INDEX" val="1_6"/>
  <p:tag name="KSO_WM_UNIT_ID" val="258*l_i*1_6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191196"/>
</p:tagLst>
</file>

<file path=ppt/tags/tag207.xml><?xml version="1.0" encoding="utf-8"?>
<p:tagLst xmlns:p="http://schemas.openxmlformats.org/presentationml/2006/main">
  <p:tag name="KSO_WM_BEAUTIFY_FLAG" val="#wm#"/>
  <p:tag name="KSO_WM_TEMPLATE_CATEGORY" val="custom"/>
  <p:tag name="KSO_WM_TEMPLATE_INDEX" val="20191196"/>
</p:tagLst>
</file>

<file path=ppt/tags/tag208.xml><?xml version="1.0" encoding="utf-8"?>
<p:tagLst xmlns:p="http://schemas.openxmlformats.org/presentationml/2006/main">
  <p:tag name="KSO_WM_BEAUTIFY_FLAG" val="#wm#"/>
  <p:tag name="KSO_WM_TEMPLATE_CATEGORY" val="custom"/>
  <p:tag name="KSO_WM_TEMPLATE_INDEX" val="20191196"/>
</p:tagLst>
</file>

<file path=ppt/tags/tag209.xml><?xml version="1.0" encoding="utf-8"?>
<p:tagLst xmlns:p="http://schemas.openxmlformats.org/presentationml/2006/main">
  <p:tag name="KSO_WM_BEAUTIFY_FLAG" val="#wm#"/>
  <p:tag name="KSO_WM_TEMPLATE_CATEGORY" val="custom"/>
  <p:tag name="KSO_WM_TEMPLATE_INDEX" val="20191196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#wm#"/>
  <p:tag name="KSO_WM_TEMPLATE_CATEGORY" val="custom"/>
  <p:tag name="KSO_WM_TEMPLATE_INDEX" val="20191196"/>
</p:tagLst>
</file>

<file path=ppt/tags/tag211.xml><?xml version="1.0" encoding="utf-8"?>
<p:tagLst xmlns:p="http://schemas.openxmlformats.org/presentationml/2006/main">
  <p:tag name="KSO_WM_BEAUTIFY_FLAG" val="#wm#"/>
  <p:tag name="KSO_WM_TEMPLATE_CATEGORY" val="custom"/>
  <p:tag name="KSO_WM_TEMPLATE_INDEX" val="20191196"/>
</p:tagLst>
</file>

<file path=ppt/tags/tag212.xml><?xml version="1.0" encoding="utf-8"?>
<p:tagLst xmlns:p="http://schemas.openxmlformats.org/presentationml/2006/main">
  <p:tag name="KSO_WM_BEAUTIFY_FLAG" val="#wm#"/>
  <p:tag name="KSO_WM_TEMPLATE_CATEGORY" val="custom"/>
  <p:tag name="KSO_WM_TEMPLATE_INDEX" val="20191196"/>
</p:tagLst>
</file>

<file path=ppt/tags/tag213.xml><?xml version="1.0" encoding="utf-8"?>
<p:tagLst xmlns:p="http://schemas.openxmlformats.org/presentationml/2006/main">
  <p:tag name="KSO_WM_BEAUTIFY_FLAG" val="#wm#"/>
  <p:tag name="KSO_WM_TEMPLATE_CATEGORY" val="custom"/>
  <p:tag name="KSO_WM_TEMPLATE_INDEX" val="20191196"/>
</p:tagLst>
</file>

<file path=ppt/tags/tag214.xml><?xml version="1.0" encoding="utf-8"?>
<p:tagLst xmlns:p="http://schemas.openxmlformats.org/presentationml/2006/main">
  <p:tag name="KSO_WM_BEAUTIFY_FLAG" val="#wm#"/>
  <p:tag name="KSO_WM_TEMPLATE_CATEGORY" val="custom"/>
  <p:tag name="KSO_WM_TEMPLATE_INDEX" val="20191196"/>
</p:tagLst>
</file>

<file path=ppt/tags/tag215.xml><?xml version="1.0" encoding="utf-8"?>
<p:tagLst xmlns:p="http://schemas.openxmlformats.org/presentationml/2006/main">
  <p:tag name="KSO_WM_BEAUTIFY_FLAG" val="#wm#"/>
  <p:tag name="KSO_WM_TEMPLATE_CATEGORY" val="custom"/>
  <p:tag name="KSO_WM_TEMPLATE_INDEX" val="20191196"/>
</p:tagLst>
</file>

<file path=ppt/tags/tag216.xml><?xml version="1.0" encoding="utf-8"?>
<p:tagLst xmlns:p="http://schemas.openxmlformats.org/presentationml/2006/main">
  <p:tag name="KSO_WM_BEAUTIFY_FLAG" val="#wm#"/>
  <p:tag name="KSO_WM_TEMPLATE_CATEGORY" val="custom"/>
  <p:tag name="KSO_WM_TEMPLATE_INDEX" val="20191196"/>
</p:tagLst>
</file>

<file path=ppt/tags/tag217.xml><?xml version="1.0" encoding="utf-8"?>
<p:tagLst xmlns:p="http://schemas.openxmlformats.org/presentationml/2006/main">
  <p:tag name="KSO_WM_BEAUTIFY_FLAG" val="#wm#"/>
  <p:tag name="KSO_WM_TEMPLATE_CATEGORY" val="custom"/>
  <p:tag name="KSO_WM_TEMPLATE_INDEX" val="20191196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91196"/>
</p:tagLst>
</file>

<file path=ppt/tags/tag67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91196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91196"/>
  <p:tag name="KSO_WM_TEMPLATE_THUMBS_INDEX" val="1、2、3、4、15"/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VALUE" val="943*1080"/>
  <p:tag name="KSO_WM_UNIT_HIGHLIGHT" val="0"/>
  <p:tag name="KSO_WM_UNIT_COMPATIBLE" val="0"/>
  <p:tag name="KSO_WM_UNIT_TYPE" val="d"/>
  <p:tag name="KSO_WM_UNIT_INDEX" val="1"/>
  <p:tag name="KSO_WM_UNIT_ID" val="_3*d*1"/>
  <p:tag name="KSO_WM_UNIT_LAYERLEVEL" val="1"/>
  <p:tag name="KSO_WM_TAG_VERSION" val="1.0"/>
  <p:tag name="KSO_WM_BEAUTIFY_FLAG" val="#wm#"/>
  <p:tag name="KSO_WM_UNIT_DIAGRAM_ISNUMVISUAL" val="0"/>
  <p:tag name="KSO_WM_UNIT_DIAGRAM_ISREFERUNIT" val="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20191196">
      <a:dk1>
        <a:srgbClr val="000000"/>
      </a:dk1>
      <a:lt1>
        <a:srgbClr val="FFFFFF"/>
      </a:lt1>
      <a:dk2>
        <a:srgbClr val="8B1413"/>
      </a:dk2>
      <a:lt2>
        <a:srgbClr val="BE1F1E"/>
      </a:lt2>
      <a:accent1>
        <a:srgbClr val="BD1F1E"/>
      </a:accent1>
      <a:accent2>
        <a:srgbClr val="8B1413"/>
      </a:accent2>
      <a:accent3>
        <a:srgbClr val="BD1F1E"/>
      </a:accent3>
      <a:accent4>
        <a:srgbClr val="8B1413"/>
      </a:accent4>
      <a:accent5>
        <a:srgbClr val="BD1F1E"/>
      </a:accent5>
      <a:accent6>
        <a:srgbClr val="8B1413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20191196">
      <a:dk1>
        <a:srgbClr val="000000"/>
      </a:dk1>
      <a:lt1>
        <a:srgbClr val="FFFFFF"/>
      </a:lt1>
      <a:dk2>
        <a:srgbClr val="8B1413"/>
      </a:dk2>
      <a:lt2>
        <a:srgbClr val="BE1F1E"/>
      </a:lt2>
      <a:accent1>
        <a:srgbClr val="BD1F1E"/>
      </a:accent1>
      <a:accent2>
        <a:srgbClr val="8B1413"/>
      </a:accent2>
      <a:accent3>
        <a:srgbClr val="BD1F1E"/>
      </a:accent3>
      <a:accent4>
        <a:srgbClr val="8B1413"/>
      </a:accent4>
      <a:accent5>
        <a:srgbClr val="BD1F1E"/>
      </a:accent5>
      <a:accent6>
        <a:srgbClr val="8B1413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1374</Words>
  <Application>WPS 演示</Application>
  <PresentationFormat/>
  <Paragraphs>202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87" baseType="lpstr">
      <vt:lpstr>Arial</vt:lpstr>
      <vt:lpstr>宋体</vt:lpstr>
      <vt:lpstr>Wingdings</vt:lpstr>
      <vt:lpstr>微软雅黑</vt:lpstr>
      <vt:lpstr>楷体</vt:lpstr>
      <vt:lpstr>Impact</vt:lpstr>
      <vt:lpstr>Arial Unicode MS</vt:lpstr>
      <vt:lpstr>Calibri Light</vt:lpstr>
      <vt:lpstr>Calibri</vt:lpstr>
      <vt:lpstr>黑体</vt:lpstr>
      <vt:lpstr>华文中宋</vt:lpstr>
      <vt:lpstr>微软雅黑 Light</vt:lpstr>
      <vt:lpstr>方正舒体</vt:lpstr>
      <vt:lpstr>等线</vt:lpstr>
      <vt:lpstr>Microsoft JhengHei</vt:lpstr>
      <vt:lpstr>MingLiU_HKSCS-ExtB</vt:lpstr>
      <vt:lpstr>Microsoft JhengHei Light</vt:lpstr>
      <vt:lpstr>Microsoft JhengHei UI Light</vt:lpstr>
      <vt:lpstr>Microsoft YaHei UI</vt:lpstr>
      <vt:lpstr>Microsoft YaHei UI Light</vt:lpstr>
      <vt:lpstr>MingLiU-ExtB</vt:lpstr>
      <vt:lpstr>MS Gothic</vt:lpstr>
      <vt:lpstr>MS UI Gothic</vt:lpstr>
      <vt:lpstr>PMingLiU-ExtB</vt:lpstr>
      <vt:lpstr>Yu Gothic</vt:lpstr>
      <vt:lpstr>Bahnschrift</vt:lpstr>
      <vt:lpstr>Bahnschrift Condensed</vt:lpstr>
      <vt:lpstr>Bahnschrift SemiCondensed</vt:lpstr>
      <vt:lpstr>Bodoni MT</vt:lpstr>
      <vt:lpstr>Bookshelf Symbol 7</vt:lpstr>
      <vt:lpstr>Bradley Hand ITC</vt:lpstr>
      <vt:lpstr>Century Gothic</vt:lpstr>
      <vt:lpstr>Chiller</vt:lpstr>
      <vt:lpstr>Constantia</vt:lpstr>
      <vt:lpstr>Ebrima</vt:lpstr>
      <vt:lpstr>Edwardian Script ITC</vt:lpstr>
      <vt:lpstr>Eras Bold ITC</vt:lpstr>
      <vt:lpstr>Eras Demi ITC</vt:lpstr>
      <vt:lpstr>Eras Medium ITC</vt:lpstr>
      <vt:lpstr>Footlight MT Light</vt:lpstr>
      <vt:lpstr>Franklin Gothic Medium</vt:lpstr>
      <vt:lpstr>French Script MT</vt:lpstr>
      <vt:lpstr>Gabriola</vt:lpstr>
      <vt:lpstr>Gigi</vt:lpstr>
      <vt:lpstr>Harlow Solid Italic</vt:lpstr>
      <vt:lpstr>华文琥珀</vt:lpstr>
      <vt:lpstr>仿宋</vt:lpstr>
      <vt:lpstr>华文宋体</vt:lpstr>
      <vt:lpstr>华文彩云</vt:lpstr>
      <vt:lpstr>华文楷体</vt:lpstr>
      <vt:lpstr>华文行楷</vt:lpstr>
      <vt:lpstr>幼圆</vt:lpstr>
      <vt:lpstr>方正姚体</vt:lpstr>
      <vt:lpstr>隶书</vt:lpstr>
      <vt:lpstr>Malgun Gothic Semilight</vt:lpstr>
      <vt:lpstr>Malgun Gothic</vt:lpstr>
      <vt:lpstr>Yu Gothic UI Semibold</vt:lpstr>
      <vt:lpstr>Yu Gothic UI Semilight</vt:lpstr>
      <vt:lpstr>新宋体</vt:lpstr>
      <vt:lpstr>华文新魏</vt:lpstr>
      <vt:lpstr>Office 主题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单击此处添加标题</vt:lpstr>
      <vt:lpstr>单击此处添加标题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51455</dc:creator>
  <cp:lastModifiedBy>51455</cp:lastModifiedBy>
  <cp:revision>2</cp:revision>
  <dcterms:created xsi:type="dcterms:W3CDTF">2019-01-02T13:25:22Z</dcterms:created>
  <dcterms:modified xsi:type="dcterms:W3CDTF">2019-01-02T15:42:54Z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